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15.jpg" ContentType="image/pn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4"/>
  </p:sldMasterIdLst>
  <p:notesMasterIdLst>
    <p:notesMasterId r:id="rId38"/>
  </p:notesMasterIdLst>
  <p:sldIdLst>
    <p:sldId id="772" r:id="rId5"/>
    <p:sldId id="786" r:id="rId6"/>
    <p:sldId id="774" r:id="rId7"/>
    <p:sldId id="775" r:id="rId8"/>
    <p:sldId id="890" r:id="rId9"/>
    <p:sldId id="888" r:id="rId10"/>
    <p:sldId id="885" r:id="rId11"/>
    <p:sldId id="886" r:id="rId12"/>
    <p:sldId id="887" r:id="rId13"/>
    <p:sldId id="879" r:id="rId14"/>
    <p:sldId id="776" r:id="rId15"/>
    <p:sldId id="894" r:id="rId16"/>
    <p:sldId id="895" r:id="rId17"/>
    <p:sldId id="889" r:id="rId18"/>
    <p:sldId id="882" r:id="rId19"/>
    <p:sldId id="884" r:id="rId20"/>
    <p:sldId id="878" r:id="rId21"/>
    <p:sldId id="883" r:id="rId22"/>
    <p:sldId id="897" r:id="rId23"/>
    <p:sldId id="877" r:id="rId24"/>
    <p:sldId id="777" r:id="rId25"/>
    <p:sldId id="881" r:id="rId26"/>
    <p:sldId id="899" r:id="rId27"/>
    <p:sldId id="900" r:id="rId28"/>
    <p:sldId id="901" r:id="rId29"/>
    <p:sldId id="903" r:id="rId30"/>
    <p:sldId id="896" r:id="rId31"/>
    <p:sldId id="779" r:id="rId32"/>
    <p:sldId id="902" r:id="rId33"/>
    <p:sldId id="898" r:id="rId34"/>
    <p:sldId id="880" r:id="rId35"/>
    <p:sldId id="893" r:id="rId36"/>
    <p:sldId id="773" r:id="rId3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297F407E-F4C5-4DCF-B538-F318DEF314F8}">
          <p14:sldIdLst>
            <p14:sldId id="772"/>
            <p14:sldId id="786"/>
            <p14:sldId id="774"/>
            <p14:sldId id="775"/>
            <p14:sldId id="890"/>
            <p14:sldId id="888"/>
            <p14:sldId id="885"/>
            <p14:sldId id="886"/>
            <p14:sldId id="887"/>
            <p14:sldId id="879"/>
            <p14:sldId id="776"/>
            <p14:sldId id="894"/>
            <p14:sldId id="895"/>
            <p14:sldId id="889"/>
            <p14:sldId id="882"/>
            <p14:sldId id="884"/>
            <p14:sldId id="878"/>
            <p14:sldId id="883"/>
            <p14:sldId id="897"/>
            <p14:sldId id="877"/>
            <p14:sldId id="777"/>
            <p14:sldId id="881"/>
            <p14:sldId id="899"/>
            <p14:sldId id="900"/>
            <p14:sldId id="901"/>
            <p14:sldId id="903"/>
            <p14:sldId id="896"/>
            <p14:sldId id="779"/>
            <p14:sldId id="902"/>
            <p14:sldId id="898"/>
            <p14:sldId id="880"/>
            <p14:sldId id="893"/>
            <p14:sldId id="7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03" userDrawn="1">
          <p15:clr>
            <a:srgbClr val="A4A3A4"/>
          </p15:clr>
        </p15:guide>
        <p15:guide id="2" pos="801" userDrawn="1">
          <p15:clr>
            <a:srgbClr val="A4A3A4"/>
          </p15:clr>
        </p15:guide>
        <p15:guide id="3" pos="3432" userDrawn="1">
          <p15:clr>
            <a:srgbClr val="A4A3A4"/>
          </p15:clr>
        </p15:guide>
        <p15:guide id="4" orient="horz" pos="2273" userDrawn="1">
          <p15:clr>
            <a:srgbClr val="A4A3A4"/>
          </p15:clr>
        </p15:guide>
        <p15:guide id="5" orient="horz" pos="3974" userDrawn="1">
          <p15:clr>
            <a:srgbClr val="A4A3A4"/>
          </p15:clr>
        </p15:guide>
        <p15:guide id="6" pos="1867" userDrawn="1">
          <p15:clr>
            <a:srgbClr val="A4A3A4"/>
          </p15:clr>
        </p15:guide>
        <p15:guide id="7" pos="7219" userDrawn="1">
          <p15:clr>
            <a:srgbClr val="A4A3A4"/>
          </p15:clr>
        </p15:guide>
        <p15:guide id="8" pos="1731" userDrawn="1">
          <p15:clr>
            <a:srgbClr val="A4A3A4"/>
          </p15:clr>
        </p15:guide>
        <p15:guide id="9" pos="4044" userDrawn="1">
          <p15:clr>
            <a:srgbClr val="A4A3A4"/>
          </p15:clr>
        </p15:guide>
        <p15:guide id="10" pos="5881" userDrawn="1">
          <p15:clr>
            <a:srgbClr val="A4A3A4"/>
          </p15:clr>
        </p15:guide>
        <p15:guide id="11" pos="6063" userDrawn="1">
          <p15:clr>
            <a:srgbClr val="A4A3A4"/>
          </p15:clr>
        </p15:guide>
        <p15:guide id="12" pos="2751" userDrawn="1">
          <p15:clr>
            <a:srgbClr val="A4A3A4"/>
          </p15:clr>
        </p15:guide>
        <p15:guide id="13" orient="horz" pos="3430" userDrawn="1">
          <p15:clr>
            <a:srgbClr val="A4A3A4"/>
          </p15:clr>
        </p15:guide>
        <p15:guide id="14" orient="horz" pos="2659" userDrawn="1">
          <p15:clr>
            <a:srgbClr val="A4A3A4"/>
          </p15:clr>
        </p15:guide>
        <p15:guide id="15" orient="horz" pos="3770" userDrawn="1">
          <p15:clr>
            <a:srgbClr val="A4A3A4"/>
          </p15:clr>
        </p15:guide>
        <p15:guide id="16" orient="horz" pos="66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da Ricci" initials="LR" lastIdx="1" clrIdx="0">
    <p:extLst>
      <p:ext uri="{19B8F6BF-5375-455C-9EA6-DF929625EA0E}">
        <p15:presenceInfo xmlns:p15="http://schemas.microsoft.com/office/powerpoint/2012/main" userId="S::linda.ricci@beantech.it::16b5e424-ef00-40d6-960d-4f32f1dbc0c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9BD9"/>
    <a:srgbClr val="FB6E05"/>
    <a:srgbClr val="15B6E2"/>
    <a:srgbClr val="E86734"/>
    <a:srgbClr val="FFE2B7"/>
    <a:srgbClr val="FFCCCC"/>
    <a:srgbClr val="000000"/>
    <a:srgbClr val="282828"/>
    <a:srgbClr val="2827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Stile medio 4 - Color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49273" autoAdjust="0"/>
  </p:normalViewPr>
  <p:slideViewPr>
    <p:cSldViewPr snapToGrid="0" showGuides="1">
      <p:cViewPr varScale="1">
        <p:scale>
          <a:sx n="40" d="100"/>
          <a:sy n="40" d="100"/>
        </p:scale>
        <p:origin x="2275" y="86"/>
      </p:cViewPr>
      <p:guideLst>
        <p:guide orient="horz" pos="3203"/>
        <p:guide pos="801"/>
        <p:guide pos="3432"/>
        <p:guide orient="horz" pos="2273"/>
        <p:guide orient="horz" pos="3974"/>
        <p:guide pos="1867"/>
        <p:guide pos="7219"/>
        <p:guide pos="1731"/>
        <p:guide pos="4044"/>
        <p:guide pos="5881"/>
        <p:guide pos="6063"/>
        <p:guide pos="2751"/>
        <p:guide orient="horz" pos="3430"/>
        <p:guide orient="horz" pos="2659"/>
        <p:guide orient="horz" pos="3770"/>
        <p:guide orient="horz" pos="6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-14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e Casson" userId="afc30597-5a83-4fe8-89e0-e1fe5654f601" providerId="ADAL" clId="{2F153C7A-3758-462E-8403-B457868BD3EE}"/>
    <pc:docChg chg="undo redo custSel addSld delSld modSld sldOrd modSection">
      <pc:chgData name="Daniele Casson" userId="afc30597-5a83-4fe8-89e0-e1fe5654f601" providerId="ADAL" clId="{2F153C7A-3758-462E-8403-B457868BD3EE}" dt="2021-05-26T14:03:35.118" v="49314" actId="1076"/>
      <pc:docMkLst>
        <pc:docMk/>
      </pc:docMkLst>
      <pc:sldChg chg="addSp modSp mod">
        <pc:chgData name="Daniele Casson" userId="afc30597-5a83-4fe8-89e0-e1fe5654f601" providerId="ADAL" clId="{2F153C7A-3758-462E-8403-B457868BD3EE}" dt="2021-05-26T14:03:35.118" v="49314" actId="1076"/>
        <pc:sldMkLst>
          <pc:docMk/>
          <pc:sldMk cId="2566558045" sldId="772"/>
        </pc:sldMkLst>
        <pc:spChg chg="mod">
          <ac:chgData name="Daniele Casson" userId="afc30597-5a83-4fe8-89e0-e1fe5654f601" providerId="ADAL" clId="{2F153C7A-3758-462E-8403-B457868BD3EE}" dt="2021-04-12T09:51:53.846" v="3253" actId="20577"/>
          <ac:spMkLst>
            <pc:docMk/>
            <pc:sldMk cId="2566558045" sldId="772"/>
            <ac:spMk id="10" creationId="{7E4B5523-371F-408B-9F43-8D9C98D63B31}"/>
          </ac:spMkLst>
        </pc:spChg>
        <pc:spChg chg="add mod">
          <ac:chgData name="Daniele Casson" userId="afc30597-5a83-4fe8-89e0-e1fe5654f601" providerId="ADAL" clId="{2F153C7A-3758-462E-8403-B457868BD3EE}" dt="2021-05-26T14:03:35.118" v="49314" actId="1076"/>
          <ac:spMkLst>
            <pc:docMk/>
            <pc:sldMk cId="2566558045" sldId="772"/>
            <ac:spMk id="11" creationId="{00C59054-4F15-4292-B622-2F3CD6C8F38D}"/>
          </ac:spMkLst>
        </pc:spChg>
      </pc:sldChg>
      <pc:sldChg chg="modSp mod">
        <pc:chgData name="Daniele Casson" userId="afc30597-5a83-4fe8-89e0-e1fe5654f601" providerId="ADAL" clId="{2F153C7A-3758-462E-8403-B457868BD3EE}" dt="2021-05-14T14:54:48.805" v="44159" actId="20577"/>
        <pc:sldMkLst>
          <pc:docMk/>
          <pc:sldMk cId="2459280721" sldId="773"/>
        </pc:sldMkLst>
        <pc:spChg chg="mod">
          <ac:chgData name="Daniele Casson" userId="afc30597-5a83-4fe8-89e0-e1fe5654f601" providerId="ADAL" clId="{2F153C7A-3758-462E-8403-B457868BD3EE}" dt="2021-05-14T14:54:48.805" v="44159" actId="20577"/>
          <ac:spMkLst>
            <pc:docMk/>
            <pc:sldMk cId="2459280721" sldId="773"/>
            <ac:spMk id="23" creationId="{6BEF134B-554E-45AD-B351-D2DEA8CA03D6}"/>
          </ac:spMkLst>
        </pc:spChg>
      </pc:sldChg>
      <pc:sldChg chg="del">
        <pc:chgData name="Daniele Casson" userId="afc30597-5a83-4fe8-89e0-e1fe5654f601" providerId="ADAL" clId="{2F153C7A-3758-462E-8403-B457868BD3EE}" dt="2021-04-11T13:44:37.985" v="0" actId="47"/>
        <pc:sldMkLst>
          <pc:docMk/>
          <pc:sldMk cId="1808613811" sldId="774"/>
        </pc:sldMkLst>
      </pc:sldChg>
      <pc:sldChg chg="addSp delSp modSp new mod modShow modNotesTx">
        <pc:chgData name="Daniele Casson" userId="afc30597-5a83-4fe8-89e0-e1fe5654f601" providerId="ADAL" clId="{2F153C7A-3758-462E-8403-B457868BD3EE}" dt="2021-05-03T12:22:17.858" v="26582" actId="729"/>
        <pc:sldMkLst>
          <pc:docMk/>
          <pc:sldMk cId="2563988692" sldId="774"/>
        </pc:sldMkLst>
        <pc:spChg chg="del">
          <ac:chgData name="Daniele Casson" userId="afc30597-5a83-4fe8-89e0-e1fe5654f601" providerId="ADAL" clId="{2F153C7A-3758-462E-8403-B457868BD3EE}" dt="2021-04-11T13:45:19.410" v="48" actId="478"/>
          <ac:spMkLst>
            <pc:docMk/>
            <pc:sldMk cId="2563988692" sldId="774"/>
            <ac:spMk id="2" creationId="{509CDB2C-5A78-44A3-A855-2FB223711474}"/>
          </ac:spMkLst>
        </pc:spChg>
        <pc:spChg chg="mod">
          <ac:chgData name="Daniele Casson" userId="afc30597-5a83-4fe8-89e0-e1fe5654f601" providerId="ADAL" clId="{2F153C7A-3758-462E-8403-B457868BD3EE}" dt="2021-04-11T14:10:21.202" v="1379" actId="20577"/>
          <ac:spMkLst>
            <pc:docMk/>
            <pc:sldMk cId="2563988692" sldId="774"/>
            <ac:spMk id="3" creationId="{1AE7A898-8D48-4359-A507-1F1646BD96AB}"/>
          </ac:spMkLst>
        </pc:spChg>
        <pc:spChg chg="add mod">
          <ac:chgData name="Daniele Casson" userId="afc30597-5a83-4fe8-89e0-e1fe5654f601" providerId="ADAL" clId="{2F153C7A-3758-462E-8403-B457868BD3EE}" dt="2021-04-11T14:13:52.612" v="1608" actId="5793"/>
          <ac:spMkLst>
            <pc:docMk/>
            <pc:sldMk cId="2563988692" sldId="774"/>
            <ac:spMk id="4" creationId="{084E74AB-925D-4C4A-AFBF-3AA20F48F216}"/>
          </ac:spMkLst>
        </pc:spChg>
      </pc:sldChg>
      <pc:sldChg chg="del">
        <pc:chgData name="Daniele Casson" userId="afc30597-5a83-4fe8-89e0-e1fe5654f601" providerId="ADAL" clId="{2F153C7A-3758-462E-8403-B457868BD3EE}" dt="2021-04-11T13:44:42.725" v="1" actId="47"/>
        <pc:sldMkLst>
          <pc:docMk/>
          <pc:sldMk cId="2934760911" sldId="775"/>
        </pc:sldMkLst>
      </pc:sldChg>
      <pc:sldChg chg="add ord modNotesTx">
        <pc:chgData name="Daniele Casson" userId="afc30597-5a83-4fe8-89e0-e1fe5654f601" providerId="ADAL" clId="{2F153C7A-3758-462E-8403-B457868BD3EE}" dt="2021-05-17T13:59:46.536" v="46154" actId="20577"/>
        <pc:sldMkLst>
          <pc:docMk/>
          <pc:sldMk cId="3167625253" sldId="775"/>
        </pc:sldMkLst>
      </pc:sldChg>
      <pc:sldChg chg="addSp delSp modSp new mod ord modClrScheme chgLayout modNotesTx">
        <pc:chgData name="Daniele Casson" userId="afc30597-5a83-4fe8-89e0-e1fe5654f601" providerId="ADAL" clId="{2F153C7A-3758-462E-8403-B457868BD3EE}" dt="2021-05-17T14:15:28.426" v="46420" actId="20577"/>
        <pc:sldMkLst>
          <pc:docMk/>
          <pc:sldMk cId="2583371154" sldId="776"/>
        </pc:sldMkLst>
        <pc:spChg chg="del">
          <ac:chgData name="Daniele Casson" userId="afc30597-5a83-4fe8-89e0-e1fe5654f601" providerId="ADAL" clId="{2F153C7A-3758-462E-8403-B457868BD3EE}" dt="2021-04-12T07:10:11.295" v="1642" actId="478"/>
          <ac:spMkLst>
            <pc:docMk/>
            <pc:sldMk cId="2583371154" sldId="776"/>
            <ac:spMk id="2" creationId="{D75A960C-2CCB-42F5-8797-02AA5A6692A0}"/>
          </ac:spMkLst>
        </pc:spChg>
        <pc:spChg chg="mod ord">
          <ac:chgData name="Daniele Casson" userId="afc30597-5a83-4fe8-89e0-e1fe5654f601" providerId="ADAL" clId="{2F153C7A-3758-462E-8403-B457868BD3EE}" dt="2021-04-12T08:29:15.705" v="1950" actId="700"/>
          <ac:spMkLst>
            <pc:docMk/>
            <pc:sldMk cId="2583371154" sldId="776"/>
            <ac:spMk id="3" creationId="{C090C06F-EB79-4366-892B-567479636005}"/>
          </ac:spMkLst>
        </pc:spChg>
        <pc:spChg chg="add del mod">
          <ac:chgData name="Daniele Casson" userId="afc30597-5a83-4fe8-89e0-e1fe5654f601" providerId="ADAL" clId="{2F153C7A-3758-462E-8403-B457868BD3EE}" dt="2021-04-27T14:19:47.306" v="17142" actId="478"/>
          <ac:spMkLst>
            <pc:docMk/>
            <pc:sldMk cId="2583371154" sldId="776"/>
            <ac:spMk id="4" creationId="{9C6F502A-1763-4B55-A50A-88F2CA5C4749}"/>
          </ac:spMkLst>
        </pc:spChg>
        <pc:spChg chg="add mod ord">
          <ac:chgData name="Daniele Casson" userId="afc30597-5a83-4fe8-89e0-e1fe5654f601" providerId="ADAL" clId="{2F153C7A-3758-462E-8403-B457868BD3EE}" dt="2021-04-12T08:37:22.093" v="2221" actId="122"/>
          <ac:spMkLst>
            <pc:docMk/>
            <pc:sldMk cId="2583371154" sldId="776"/>
            <ac:spMk id="5" creationId="{C6D9CC2E-074D-47E8-B1CA-99E6482B89D6}"/>
          </ac:spMkLst>
        </pc:spChg>
        <pc:spChg chg="add mod ord">
          <ac:chgData name="Daniele Casson" userId="afc30597-5a83-4fe8-89e0-e1fe5654f601" providerId="ADAL" clId="{2F153C7A-3758-462E-8403-B457868BD3EE}" dt="2021-04-19T14:07:01.435" v="10238" actId="20577"/>
          <ac:spMkLst>
            <pc:docMk/>
            <pc:sldMk cId="2583371154" sldId="776"/>
            <ac:spMk id="6" creationId="{8677C4AD-6CCA-49D6-B818-AC4E8FDACB24}"/>
          </ac:spMkLst>
        </pc:spChg>
      </pc:sldChg>
      <pc:sldChg chg="addSp delSp modSp add mod modClrScheme modAnim chgLayout modNotesTx">
        <pc:chgData name="Daniele Casson" userId="afc30597-5a83-4fe8-89e0-e1fe5654f601" providerId="ADAL" clId="{2F153C7A-3758-462E-8403-B457868BD3EE}" dt="2021-05-17T15:08:43.478" v="46488" actId="20577"/>
        <pc:sldMkLst>
          <pc:docMk/>
          <pc:sldMk cId="430302457" sldId="777"/>
        </pc:sldMkLst>
        <pc:spChg chg="add del mod ord">
          <ac:chgData name="Daniele Casson" userId="afc30597-5a83-4fe8-89e0-e1fe5654f601" providerId="ADAL" clId="{2F153C7A-3758-462E-8403-B457868BD3EE}" dt="2021-05-10T14:48:29.935" v="39491" actId="478"/>
          <ac:spMkLst>
            <pc:docMk/>
            <pc:sldMk cId="430302457" sldId="777"/>
            <ac:spMk id="2" creationId="{3A8153A6-8A46-4534-82D3-D87288B3B0D4}"/>
          </ac:spMkLst>
        </pc:spChg>
        <pc:spChg chg="mod ord">
          <ac:chgData name="Daniele Casson" userId="afc30597-5a83-4fe8-89e0-e1fe5654f601" providerId="ADAL" clId="{2F153C7A-3758-462E-8403-B457868BD3EE}" dt="2021-05-10T14:48:10.733" v="39473" actId="700"/>
          <ac:spMkLst>
            <pc:docMk/>
            <pc:sldMk cId="430302457" sldId="777"/>
            <ac:spMk id="3" creationId="{C090C06F-EB79-4366-892B-567479636005}"/>
          </ac:spMkLst>
        </pc:spChg>
        <pc:spChg chg="add del mod ord">
          <ac:chgData name="Daniele Casson" userId="afc30597-5a83-4fe8-89e0-e1fe5654f601" providerId="ADAL" clId="{2F153C7A-3758-462E-8403-B457868BD3EE}" dt="2021-05-10T14:48:31.903" v="39492" actId="478"/>
          <ac:spMkLst>
            <pc:docMk/>
            <pc:sldMk cId="430302457" sldId="777"/>
            <ac:spMk id="4" creationId="{18ED2AF0-1CE8-48B4-8CAF-F8DBF096C379}"/>
          </ac:spMkLst>
        </pc:spChg>
        <pc:spChg chg="del">
          <ac:chgData name="Daniele Casson" userId="afc30597-5a83-4fe8-89e0-e1fe5654f601" providerId="ADAL" clId="{2F153C7A-3758-462E-8403-B457868BD3EE}" dt="2021-05-10T09:31:44.455" v="38663" actId="478"/>
          <ac:spMkLst>
            <pc:docMk/>
            <pc:sldMk cId="430302457" sldId="777"/>
            <ac:spMk id="4" creationId="{9C6F502A-1763-4B55-A50A-88F2CA5C4749}"/>
          </ac:spMkLst>
        </pc:spChg>
        <pc:spChg chg="add mod ord">
          <ac:chgData name="Daniele Casson" userId="afc30597-5a83-4fe8-89e0-e1fe5654f601" providerId="ADAL" clId="{2F153C7A-3758-462E-8403-B457868BD3EE}" dt="2021-05-14T12:11:32.217" v="39669" actId="1076"/>
          <ac:spMkLst>
            <pc:docMk/>
            <pc:sldMk cId="430302457" sldId="777"/>
            <ac:spMk id="5" creationId="{6AD373E2-E017-4AE0-A96A-C316915FB364}"/>
          </ac:spMkLst>
        </pc:spChg>
        <pc:spChg chg="add mod ord">
          <ac:chgData name="Daniele Casson" userId="afc30597-5a83-4fe8-89e0-e1fe5654f601" providerId="ADAL" clId="{2F153C7A-3758-462E-8403-B457868BD3EE}" dt="2021-05-14T13:22:00.275" v="40096" actId="1076"/>
          <ac:spMkLst>
            <pc:docMk/>
            <pc:sldMk cId="430302457" sldId="777"/>
            <ac:spMk id="6" creationId="{39817BBD-B85F-45B1-A7A7-9275A31357FE}"/>
          </ac:spMkLst>
        </pc:spChg>
        <pc:spChg chg="add mod">
          <ac:chgData name="Daniele Casson" userId="afc30597-5a83-4fe8-89e0-e1fe5654f601" providerId="ADAL" clId="{2F153C7A-3758-462E-8403-B457868BD3EE}" dt="2021-05-14T13:22:00.275" v="40096" actId="1076"/>
          <ac:spMkLst>
            <pc:docMk/>
            <pc:sldMk cId="430302457" sldId="777"/>
            <ac:spMk id="7" creationId="{378F4FDE-8A73-4B51-A07F-8B5B3CD7B65B}"/>
          </ac:spMkLst>
        </pc:spChg>
        <pc:spChg chg="add mod">
          <ac:chgData name="Daniele Casson" userId="afc30597-5a83-4fe8-89e0-e1fe5654f601" providerId="ADAL" clId="{2F153C7A-3758-462E-8403-B457868BD3EE}" dt="2021-05-14T13:22:00.275" v="40096" actId="1076"/>
          <ac:spMkLst>
            <pc:docMk/>
            <pc:sldMk cId="430302457" sldId="777"/>
            <ac:spMk id="8" creationId="{88AB2637-40CE-46B9-A28C-69ACAEF9B662}"/>
          </ac:spMkLst>
        </pc:spChg>
        <pc:spChg chg="add mod ord">
          <ac:chgData name="Daniele Casson" userId="afc30597-5a83-4fe8-89e0-e1fe5654f601" providerId="ADAL" clId="{2F153C7A-3758-462E-8403-B457868BD3EE}" dt="2021-05-14T13:22:00.275" v="40096" actId="1076"/>
          <ac:spMkLst>
            <pc:docMk/>
            <pc:sldMk cId="430302457" sldId="777"/>
            <ac:spMk id="9" creationId="{50EE7AE8-6F5A-4AF0-BBAC-07741F755972}"/>
          </ac:spMkLst>
        </pc:spChg>
        <pc:spChg chg="add del mod">
          <ac:chgData name="Daniele Casson" userId="afc30597-5a83-4fe8-89e0-e1fe5654f601" providerId="ADAL" clId="{2F153C7A-3758-462E-8403-B457868BD3EE}" dt="2021-05-10T15:01:21.712" v="39609" actId="478"/>
          <ac:spMkLst>
            <pc:docMk/>
            <pc:sldMk cId="430302457" sldId="777"/>
            <ac:spMk id="10" creationId="{5BCCC0AD-D7A8-4CF9-95DA-1C0FD9D6F94A}"/>
          </ac:spMkLst>
        </pc:spChg>
        <pc:spChg chg="add mod">
          <ac:chgData name="Daniele Casson" userId="afc30597-5a83-4fe8-89e0-e1fe5654f601" providerId="ADAL" clId="{2F153C7A-3758-462E-8403-B457868BD3EE}" dt="2021-05-14T13:22:00.275" v="40096" actId="1076"/>
          <ac:spMkLst>
            <pc:docMk/>
            <pc:sldMk cId="430302457" sldId="777"/>
            <ac:spMk id="11" creationId="{43B18F84-A82A-40B2-B077-261260074458}"/>
          </ac:spMkLst>
        </pc:spChg>
        <pc:spChg chg="add mod">
          <ac:chgData name="Daniele Casson" userId="afc30597-5a83-4fe8-89e0-e1fe5654f601" providerId="ADAL" clId="{2F153C7A-3758-462E-8403-B457868BD3EE}" dt="2021-05-14T13:22:00.275" v="40096" actId="1076"/>
          <ac:spMkLst>
            <pc:docMk/>
            <pc:sldMk cId="430302457" sldId="777"/>
            <ac:spMk id="12" creationId="{244EEA8E-0698-45F1-BBE5-EB6D402E1DBA}"/>
          </ac:spMkLst>
        </pc:spChg>
        <pc:spChg chg="add mod">
          <ac:chgData name="Daniele Casson" userId="afc30597-5a83-4fe8-89e0-e1fe5654f601" providerId="ADAL" clId="{2F153C7A-3758-462E-8403-B457868BD3EE}" dt="2021-05-14T13:22:00.275" v="40096" actId="1076"/>
          <ac:spMkLst>
            <pc:docMk/>
            <pc:sldMk cId="430302457" sldId="777"/>
            <ac:spMk id="13" creationId="{19CF0480-7C04-4699-AA9A-B1E226A459C5}"/>
          </ac:spMkLst>
        </pc:spChg>
        <pc:spChg chg="add mod">
          <ac:chgData name="Daniele Casson" userId="afc30597-5a83-4fe8-89e0-e1fe5654f601" providerId="ADAL" clId="{2F153C7A-3758-462E-8403-B457868BD3EE}" dt="2021-05-14T12:20:50.144" v="40022" actId="1076"/>
          <ac:spMkLst>
            <pc:docMk/>
            <pc:sldMk cId="430302457" sldId="777"/>
            <ac:spMk id="14" creationId="{6B70A896-C89E-4196-8706-3D76D080DC81}"/>
          </ac:spMkLst>
        </pc:spChg>
        <pc:spChg chg="add mod">
          <ac:chgData name="Daniele Casson" userId="afc30597-5a83-4fe8-89e0-e1fe5654f601" providerId="ADAL" clId="{2F153C7A-3758-462E-8403-B457868BD3EE}" dt="2021-05-14T12:20:50.144" v="40022" actId="1076"/>
          <ac:spMkLst>
            <pc:docMk/>
            <pc:sldMk cId="430302457" sldId="777"/>
            <ac:spMk id="15" creationId="{95CE984C-A47A-4ABD-B080-D35AC700E11C}"/>
          </ac:spMkLst>
        </pc:spChg>
        <pc:spChg chg="add mod">
          <ac:chgData name="Daniele Casson" userId="afc30597-5a83-4fe8-89e0-e1fe5654f601" providerId="ADAL" clId="{2F153C7A-3758-462E-8403-B457868BD3EE}" dt="2021-05-14T12:20:50.144" v="40022" actId="1076"/>
          <ac:spMkLst>
            <pc:docMk/>
            <pc:sldMk cId="430302457" sldId="777"/>
            <ac:spMk id="16" creationId="{68AB84C5-8A23-44FB-A21A-E14C7F879E87}"/>
          </ac:spMkLst>
        </pc:spChg>
        <pc:spChg chg="add mod">
          <ac:chgData name="Daniele Casson" userId="afc30597-5a83-4fe8-89e0-e1fe5654f601" providerId="ADAL" clId="{2F153C7A-3758-462E-8403-B457868BD3EE}" dt="2021-05-14T12:21:05.076" v="40023" actId="1076"/>
          <ac:spMkLst>
            <pc:docMk/>
            <pc:sldMk cId="430302457" sldId="777"/>
            <ac:spMk id="17" creationId="{1391B17C-65D5-4417-8CDA-DD29B1C0406E}"/>
          </ac:spMkLst>
        </pc:spChg>
        <pc:spChg chg="add mod">
          <ac:chgData name="Daniele Casson" userId="afc30597-5a83-4fe8-89e0-e1fe5654f601" providerId="ADAL" clId="{2F153C7A-3758-462E-8403-B457868BD3EE}" dt="2021-05-14T12:21:05.076" v="40023" actId="1076"/>
          <ac:spMkLst>
            <pc:docMk/>
            <pc:sldMk cId="430302457" sldId="777"/>
            <ac:spMk id="18" creationId="{A0C65D88-9DD1-4A35-A5D4-C7A8A4C540A9}"/>
          </ac:spMkLst>
        </pc:spChg>
        <pc:spChg chg="add mod">
          <ac:chgData name="Daniele Casson" userId="afc30597-5a83-4fe8-89e0-e1fe5654f601" providerId="ADAL" clId="{2F153C7A-3758-462E-8403-B457868BD3EE}" dt="2021-05-14T12:21:15.772" v="40030" actId="122"/>
          <ac:spMkLst>
            <pc:docMk/>
            <pc:sldMk cId="430302457" sldId="777"/>
            <ac:spMk id="19" creationId="{5DB848F5-7681-47D3-970C-4FF938D74664}"/>
          </ac:spMkLst>
        </pc:spChg>
      </pc:sldChg>
      <pc:sldChg chg="new del">
        <pc:chgData name="Daniele Casson" userId="afc30597-5a83-4fe8-89e0-e1fe5654f601" providerId="ADAL" clId="{2F153C7A-3758-462E-8403-B457868BD3EE}" dt="2021-04-12T07:44:26.443" v="1648" actId="2696"/>
        <pc:sldMkLst>
          <pc:docMk/>
          <pc:sldMk cId="3726064173" sldId="777"/>
        </pc:sldMkLst>
      </pc:sldChg>
      <pc:sldChg chg="new del">
        <pc:chgData name="Daniele Casson" userId="afc30597-5a83-4fe8-89e0-e1fe5654f601" providerId="ADAL" clId="{2F153C7A-3758-462E-8403-B457868BD3EE}" dt="2021-04-12T08:13:56.684" v="1661" actId="2696"/>
        <pc:sldMkLst>
          <pc:docMk/>
          <pc:sldMk cId="1085363874" sldId="778"/>
        </pc:sldMkLst>
      </pc:sldChg>
      <pc:sldChg chg="addSp modSp add del mod modNotesTx">
        <pc:chgData name="Daniele Casson" userId="afc30597-5a83-4fe8-89e0-e1fe5654f601" providerId="ADAL" clId="{2F153C7A-3758-462E-8403-B457868BD3EE}" dt="2021-04-19T15:50:08.084" v="10693" actId="47"/>
        <pc:sldMkLst>
          <pc:docMk/>
          <pc:sldMk cId="2137788937" sldId="778"/>
        </pc:sldMkLst>
        <pc:spChg chg="add mod">
          <ac:chgData name="Daniele Casson" userId="afc30597-5a83-4fe8-89e0-e1fe5654f601" providerId="ADAL" clId="{2F153C7A-3758-462E-8403-B457868BD3EE}" dt="2021-04-12T09:50:35.209" v="3208" actId="20577"/>
          <ac:spMkLst>
            <pc:docMk/>
            <pc:sldMk cId="2137788937" sldId="778"/>
            <ac:spMk id="2" creationId="{BC9BF96A-618F-42E6-B0B9-EF054141A9E7}"/>
          </ac:spMkLst>
        </pc:spChg>
        <pc:spChg chg="mod">
          <ac:chgData name="Daniele Casson" userId="afc30597-5a83-4fe8-89e0-e1fe5654f601" providerId="ADAL" clId="{2F153C7A-3758-462E-8403-B457868BD3EE}" dt="2021-04-12T08:14:04.618" v="1665" actId="20577"/>
          <ac:spMkLst>
            <pc:docMk/>
            <pc:sldMk cId="2137788937" sldId="778"/>
            <ac:spMk id="4" creationId="{084E74AB-925D-4C4A-AFBF-3AA20F48F216}"/>
          </ac:spMkLst>
        </pc:spChg>
      </pc:sldChg>
      <pc:sldChg chg="addSp delSp modSp new mod ord modAnim modShow modNotesTx">
        <pc:chgData name="Daniele Casson" userId="afc30597-5a83-4fe8-89e0-e1fe5654f601" providerId="ADAL" clId="{2F153C7A-3758-462E-8403-B457868BD3EE}" dt="2021-05-21T10:34:28.988" v="49142"/>
        <pc:sldMkLst>
          <pc:docMk/>
          <pc:sldMk cId="1829813876" sldId="779"/>
        </pc:sldMkLst>
        <pc:spChg chg="del">
          <ac:chgData name="Daniele Casson" userId="afc30597-5a83-4fe8-89e0-e1fe5654f601" providerId="ADAL" clId="{2F153C7A-3758-462E-8403-B457868BD3EE}" dt="2021-04-12T09:53:30.408" v="3272" actId="478"/>
          <ac:spMkLst>
            <pc:docMk/>
            <pc:sldMk cId="1829813876" sldId="779"/>
            <ac:spMk id="2" creationId="{18A3BFE9-8D12-4C03-BBF4-CCBB3255C7EB}"/>
          </ac:spMkLst>
        </pc:spChg>
        <pc:spChg chg="del mod">
          <ac:chgData name="Daniele Casson" userId="afc30597-5a83-4fe8-89e0-e1fe5654f601" providerId="ADAL" clId="{2F153C7A-3758-462E-8403-B457868BD3EE}" dt="2021-04-12T09:53:28.441" v="3271" actId="478"/>
          <ac:spMkLst>
            <pc:docMk/>
            <pc:sldMk cId="1829813876" sldId="779"/>
            <ac:spMk id="3" creationId="{CCD73B3D-7D91-4E14-96D5-802DAD5DF8E1}"/>
          </ac:spMkLst>
        </pc:spChg>
        <pc:spChg chg="add del">
          <ac:chgData name="Daniele Casson" userId="afc30597-5a83-4fe8-89e0-e1fe5654f601" providerId="ADAL" clId="{2F153C7A-3758-462E-8403-B457868BD3EE}" dt="2021-04-12T09:53:28.441" v="3271" actId="478"/>
          <ac:spMkLst>
            <pc:docMk/>
            <pc:sldMk cId="1829813876" sldId="779"/>
            <ac:spMk id="4" creationId="{9D7E4818-F881-4192-8028-915E37497950}"/>
          </ac:spMkLst>
        </pc:spChg>
        <pc:spChg chg="add mod">
          <ac:chgData name="Daniele Casson" userId="afc30597-5a83-4fe8-89e0-e1fe5654f601" providerId="ADAL" clId="{2F153C7A-3758-462E-8403-B457868BD3EE}" dt="2021-05-20T15:15:38.379" v="49106" actId="20577"/>
          <ac:spMkLst>
            <pc:docMk/>
            <pc:sldMk cId="1829813876" sldId="779"/>
            <ac:spMk id="5" creationId="{4F6DB716-F6FD-4762-8454-BDA3E793052C}"/>
          </ac:spMkLst>
        </pc:spChg>
        <pc:spChg chg="add del mod">
          <ac:chgData name="Daniele Casson" userId="afc30597-5a83-4fe8-89e0-e1fe5654f601" providerId="ADAL" clId="{2F153C7A-3758-462E-8403-B457868BD3EE}" dt="2021-04-12T09:53:40.263" v="3276" actId="478"/>
          <ac:spMkLst>
            <pc:docMk/>
            <pc:sldMk cId="1829813876" sldId="779"/>
            <ac:spMk id="6" creationId="{B77A8F71-7F92-4CB8-9846-FB4F176A59D8}"/>
          </ac:spMkLst>
        </pc:spChg>
        <pc:spChg chg="add del">
          <ac:chgData name="Daniele Casson" userId="afc30597-5a83-4fe8-89e0-e1fe5654f601" providerId="ADAL" clId="{2F153C7A-3758-462E-8403-B457868BD3EE}" dt="2021-04-12T09:54:29.559" v="3284" actId="478"/>
          <ac:spMkLst>
            <pc:docMk/>
            <pc:sldMk cId="1829813876" sldId="779"/>
            <ac:spMk id="7" creationId="{47A7D8BD-B5E5-4903-8E2E-36C4ED4883FB}"/>
          </ac:spMkLst>
        </pc:spChg>
        <pc:spChg chg="add mod ord">
          <ac:chgData name="Daniele Casson" userId="afc30597-5a83-4fe8-89e0-e1fe5654f601" providerId="ADAL" clId="{2F153C7A-3758-462E-8403-B457868BD3EE}" dt="2021-04-12T10:07:48.689" v="3448" actId="1076"/>
          <ac:spMkLst>
            <pc:docMk/>
            <pc:sldMk cId="1829813876" sldId="779"/>
            <ac:spMk id="8" creationId="{572BA3D0-DB4E-4F6A-A7C3-8F910FF38AA2}"/>
          </ac:spMkLst>
        </pc:spChg>
        <pc:spChg chg="add del mod">
          <ac:chgData name="Daniele Casson" userId="afc30597-5a83-4fe8-89e0-e1fe5654f601" providerId="ADAL" clId="{2F153C7A-3758-462E-8403-B457868BD3EE}" dt="2021-04-12T09:54:48.234" v="3287" actId="478"/>
          <ac:spMkLst>
            <pc:docMk/>
            <pc:sldMk cId="1829813876" sldId="779"/>
            <ac:spMk id="9" creationId="{AC2F2677-5302-4A77-86C2-34B3D99F8EE4}"/>
          </ac:spMkLst>
        </pc:spChg>
        <pc:spChg chg="add mod">
          <ac:chgData name="Daniele Casson" userId="afc30597-5a83-4fe8-89e0-e1fe5654f601" providerId="ADAL" clId="{2F153C7A-3758-462E-8403-B457868BD3EE}" dt="2021-04-12T09:56:45.828" v="3330" actId="113"/>
          <ac:spMkLst>
            <pc:docMk/>
            <pc:sldMk cId="1829813876" sldId="779"/>
            <ac:spMk id="10" creationId="{7DF39255-4082-4C4E-8E16-A2E7A4CB2F5F}"/>
          </ac:spMkLst>
        </pc:spChg>
        <pc:spChg chg="add mod">
          <ac:chgData name="Daniele Casson" userId="afc30597-5a83-4fe8-89e0-e1fe5654f601" providerId="ADAL" clId="{2F153C7A-3758-462E-8403-B457868BD3EE}" dt="2021-04-12T09:56:54.419" v="3338" actId="403"/>
          <ac:spMkLst>
            <pc:docMk/>
            <pc:sldMk cId="1829813876" sldId="779"/>
            <ac:spMk id="11" creationId="{8FFB09EB-AE64-4E0F-9377-2F96815AE6EE}"/>
          </ac:spMkLst>
        </pc:spChg>
        <pc:spChg chg="add mod">
          <ac:chgData name="Daniele Casson" userId="afc30597-5a83-4fe8-89e0-e1fe5654f601" providerId="ADAL" clId="{2F153C7A-3758-462E-8403-B457868BD3EE}" dt="2021-04-12T09:57:01.090" v="3349" actId="403"/>
          <ac:spMkLst>
            <pc:docMk/>
            <pc:sldMk cId="1829813876" sldId="779"/>
            <ac:spMk id="12" creationId="{C5DE6E01-49D2-4A17-B424-937F44F73ABD}"/>
          </ac:spMkLst>
        </pc:spChg>
        <pc:spChg chg="add mod">
          <ac:chgData name="Daniele Casson" userId="afc30597-5a83-4fe8-89e0-e1fe5654f601" providerId="ADAL" clId="{2F153C7A-3758-462E-8403-B457868BD3EE}" dt="2021-04-12T10:06:36.588" v="3429" actId="14100"/>
          <ac:spMkLst>
            <pc:docMk/>
            <pc:sldMk cId="1829813876" sldId="779"/>
            <ac:spMk id="13" creationId="{3F4BDA1F-A032-4939-A068-01E3054F12FB}"/>
          </ac:spMkLst>
        </pc:spChg>
        <pc:spChg chg="add mod">
          <ac:chgData name="Daniele Casson" userId="afc30597-5a83-4fe8-89e0-e1fe5654f601" providerId="ADAL" clId="{2F153C7A-3758-462E-8403-B457868BD3EE}" dt="2021-04-12T10:06:45.909" v="3431" actId="14100"/>
          <ac:spMkLst>
            <pc:docMk/>
            <pc:sldMk cId="1829813876" sldId="779"/>
            <ac:spMk id="14" creationId="{1C5FF1CF-2998-4418-BCAF-F734BE32743A}"/>
          </ac:spMkLst>
        </pc:spChg>
        <pc:spChg chg="add mod">
          <ac:chgData name="Daniele Casson" userId="afc30597-5a83-4fe8-89e0-e1fe5654f601" providerId="ADAL" clId="{2F153C7A-3758-462E-8403-B457868BD3EE}" dt="2021-04-12T09:56:29.049" v="3307" actId="14100"/>
          <ac:spMkLst>
            <pc:docMk/>
            <pc:sldMk cId="1829813876" sldId="779"/>
            <ac:spMk id="15" creationId="{BAF70B6E-158B-4273-BA7D-267FE8015893}"/>
          </ac:spMkLst>
        </pc:spChg>
        <pc:spChg chg="add mod">
          <ac:chgData name="Daniele Casson" userId="afc30597-5a83-4fe8-89e0-e1fe5654f601" providerId="ADAL" clId="{2F153C7A-3758-462E-8403-B457868BD3EE}" dt="2021-04-12T10:06:42.765" v="3430" actId="1076"/>
          <ac:spMkLst>
            <pc:docMk/>
            <pc:sldMk cId="1829813876" sldId="779"/>
            <ac:spMk id="16" creationId="{8EF9846D-C024-4E6E-B0B1-F84D4D0FBBA4}"/>
          </ac:spMkLst>
        </pc:spChg>
        <pc:spChg chg="add mod">
          <ac:chgData name="Daniele Casson" userId="afc30597-5a83-4fe8-89e0-e1fe5654f601" providerId="ADAL" clId="{2F153C7A-3758-462E-8403-B457868BD3EE}" dt="2021-04-12T09:58:42.123" v="3389" actId="1076"/>
          <ac:spMkLst>
            <pc:docMk/>
            <pc:sldMk cId="1829813876" sldId="779"/>
            <ac:spMk id="17" creationId="{42192510-A16D-4F64-91D8-23B58461B192}"/>
          </ac:spMkLst>
        </pc:spChg>
        <pc:spChg chg="add mod">
          <ac:chgData name="Daniele Casson" userId="afc30597-5a83-4fe8-89e0-e1fe5654f601" providerId="ADAL" clId="{2F153C7A-3758-462E-8403-B457868BD3EE}" dt="2021-04-12T10:08:15.337" v="3466" actId="1076"/>
          <ac:spMkLst>
            <pc:docMk/>
            <pc:sldMk cId="1829813876" sldId="779"/>
            <ac:spMk id="42" creationId="{088DBE0D-A743-4AEB-9563-E502590E5F3E}"/>
          </ac:spMkLst>
        </pc:spChg>
        <pc:spChg chg="add mod">
          <ac:chgData name="Daniele Casson" userId="afc30597-5a83-4fe8-89e0-e1fe5654f601" providerId="ADAL" clId="{2F153C7A-3758-462E-8403-B457868BD3EE}" dt="2021-04-12T10:08:59.204" v="3532" actId="1076"/>
          <ac:spMkLst>
            <pc:docMk/>
            <pc:sldMk cId="1829813876" sldId="779"/>
            <ac:spMk id="43" creationId="{6188FCCF-3ED4-4B16-AAFF-D85FA278856C}"/>
          </ac:spMkLst>
        </pc:spChg>
        <pc:spChg chg="add mod">
          <ac:chgData name="Daniele Casson" userId="afc30597-5a83-4fe8-89e0-e1fe5654f601" providerId="ADAL" clId="{2F153C7A-3758-462E-8403-B457868BD3EE}" dt="2021-04-12T10:09:09.511" v="3534" actId="1076"/>
          <ac:spMkLst>
            <pc:docMk/>
            <pc:sldMk cId="1829813876" sldId="779"/>
            <ac:spMk id="44" creationId="{7654D0D9-6D50-453B-9139-74AE301670F9}"/>
          </ac:spMkLst>
        </pc:spChg>
        <pc:spChg chg="add mod">
          <ac:chgData name="Daniele Casson" userId="afc30597-5a83-4fe8-89e0-e1fe5654f601" providerId="ADAL" clId="{2F153C7A-3758-462E-8403-B457868BD3EE}" dt="2021-04-12T10:09:22.320" v="3559" actId="20577"/>
          <ac:spMkLst>
            <pc:docMk/>
            <pc:sldMk cId="1829813876" sldId="779"/>
            <ac:spMk id="45" creationId="{D7C2A216-ED93-4AEE-BB38-7A684832BE81}"/>
          </ac:spMkLst>
        </pc:spChg>
        <pc:spChg chg="add mod">
          <ac:chgData name="Daniele Casson" userId="afc30597-5a83-4fe8-89e0-e1fe5654f601" providerId="ADAL" clId="{2F153C7A-3758-462E-8403-B457868BD3EE}" dt="2021-04-12T10:09:47.769" v="3591" actId="1076"/>
          <ac:spMkLst>
            <pc:docMk/>
            <pc:sldMk cId="1829813876" sldId="779"/>
            <ac:spMk id="46" creationId="{6DE2028C-CA19-4F6E-BC60-ACFA2018408D}"/>
          </ac:spMkLst>
        </pc:spChg>
        <pc:picChg chg="add mod">
          <ac:chgData name="Daniele Casson" userId="afc30597-5a83-4fe8-89e0-e1fe5654f601" providerId="ADAL" clId="{2F153C7A-3758-462E-8403-B457868BD3EE}" dt="2021-05-17T12:42:49.357" v="45310" actId="1076"/>
          <ac:picMkLst>
            <pc:docMk/>
            <pc:sldMk cId="1829813876" sldId="779"/>
            <ac:picMk id="3" creationId="{8C64149E-B40A-462E-865E-1E0468275560}"/>
          </ac:picMkLst>
        </pc:picChg>
        <pc:picChg chg="add mod">
          <ac:chgData name="Daniele Casson" userId="afc30597-5a83-4fe8-89e0-e1fe5654f601" providerId="ADAL" clId="{2F153C7A-3758-462E-8403-B457868BD3EE}" dt="2021-05-17T12:42:47.917" v="45309" actId="1076"/>
          <ac:picMkLst>
            <pc:docMk/>
            <pc:sldMk cId="1829813876" sldId="779"/>
            <ac:picMk id="6" creationId="{B0B6FFC6-07B0-48E2-8EB2-6258E32F7486}"/>
          </ac:picMkLst>
        </pc:picChg>
        <pc:picChg chg="add mod">
          <ac:chgData name="Daniele Casson" userId="afc30597-5a83-4fe8-89e0-e1fe5654f601" providerId="ADAL" clId="{2F153C7A-3758-462E-8403-B457868BD3EE}" dt="2021-05-17T12:42:51.378" v="45311" actId="1076"/>
          <ac:picMkLst>
            <pc:docMk/>
            <pc:sldMk cId="1829813876" sldId="779"/>
            <ac:picMk id="24" creationId="{B3E25AEA-F3F1-49AB-9C0F-B81D076E8D84}"/>
          </ac:picMkLst>
        </pc:picChg>
        <pc:picChg chg="add mod">
          <ac:chgData name="Daniele Casson" userId="afc30597-5a83-4fe8-89e0-e1fe5654f601" providerId="ADAL" clId="{2F153C7A-3758-462E-8403-B457868BD3EE}" dt="2021-05-17T12:41:45.903" v="45295" actId="1076"/>
          <ac:picMkLst>
            <pc:docMk/>
            <pc:sldMk cId="1829813876" sldId="779"/>
            <ac:picMk id="26" creationId="{6237B812-1EDF-46CC-876A-9856B62AB97C}"/>
          </ac:picMkLst>
        </pc:picChg>
        <pc:picChg chg="add mod">
          <ac:chgData name="Daniele Casson" userId="afc30597-5a83-4fe8-89e0-e1fe5654f601" providerId="ADAL" clId="{2F153C7A-3758-462E-8403-B457868BD3EE}" dt="2021-05-17T13:33:53.154" v="45315" actId="1076"/>
          <ac:picMkLst>
            <pc:docMk/>
            <pc:sldMk cId="1829813876" sldId="779"/>
            <ac:picMk id="30" creationId="{D7A082AF-D7BB-41D2-85BB-7A5691DA9F4C}"/>
          </ac:picMkLst>
        </pc:picChg>
        <pc:picChg chg="add mod">
          <ac:chgData name="Daniele Casson" userId="afc30597-5a83-4fe8-89e0-e1fe5654f601" providerId="ADAL" clId="{2F153C7A-3758-462E-8403-B457868BD3EE}" dt="2021-05-17T13:33:58.905" v="45318" actId="1076"/>
          <ac:picMkLst>
            <pc:docMk/>
            <pc:sldMk cId="1829813876" sldId="779"/>
            <ac:picMk id="31" creationId="{6FFF9FE0-E331-4C97-855C-031E274E77E9}"/>
          </ac:picMkLst>
        </pc:picChg>
        <pc:picChg chg="add mod">
          <ac:chgData name="Daniele Casson" userId="afc30597-5a83-4fe8-89e0-e1fe5654f601" providerId="ADAL" clId="{2F153C7A-3758-462E-8403-B457868BD3EE}" dt="2021-05-17T13:33:57.405" v="45317" actId="1076"/>
          <ac:picMkLst>
            <pc:docMk/>
            <pc:sldMk cId="1829813876" sldId="779"/>
            <ac:picMk id="33" creationId="{8937CD00-DA19-422E-80EB-073DF7FD13E2}"/>
          </ac:picMkLst>
        </pc:picChg>
        <pc:picChg chg="add mod">
          <ac:chgData name="Daniele Casson" userId="afc30597-5a83-4fe8-89e0-e1fe5654f601" providerId="ADAL" clId="{2F153C7A-3758-462E-8403-B457868BD3EE}" dt="2021-05-17T13:34:00.609" v="45319" actId="1076"/>
          <ac:picMkLst>
            <pc:docMk/>
            <pc:sldMk cId="1829813876" sldId="779"/>
            <ac:picMk id="34" creationId="{D8198F21-AEA2-4053-BF4A-AED15BBFCB7D}"/>
          </ac:picMkLst>
        </pc:picChg>
        <pc:picChg chg="add mod">
          <ac:chgData name="Daniele Casson" userId="afc30597-5a83-4fe8-89e0-e1fe5654f601" providerId="ADAL" clId="{2F153C7A-3758-462E-8403-B457868BD3EE}" dt="2021-05-17T13:38:13.692" v="45349" actId="1076"/>
          <ac:picMkLst>
            <pc:docMk/>
            <pc:sldMk cId="1829813876" sldId="779"/>
            <ac:picMk id="35" creationId="{E59C8838-F53D-4F79-8C3B-35A1D424C583}"/>
          </ac:picMkLst>
        </pc:picChg>
        <pc:picChg chg="add mod">
          <ac:chgData name="Daniele Casson" userId="afc30597-5a83-4fe8-89e0-e1fe5654f601" providerId="ADAL" clId="{2F153C7A-3758-462E-8403-B457868BD3EE}" dt="2021-05-17T13:38:18.026" v="45352" actId="1076"/>
          <ac:picMkLst>
            <pc:docMk/>
            <pc:sldMk cId="1829813876" sldId="779"/>
            <ac:picMk id="37" creationId="{7A3C53DD-06A2-432B-8203-30AF8F8EFDFA}"/>
          </ac:picMkLst>
        </pc:picChg>
        <pc:picChg chg="add mod">
          <ac:chgData name="Daniele Casson" userId="afc30597-5a83-4fe8-89e0-e1fe5654f601" providerId="ADAL" clId="{2F153C7A-3758-462E-8403-B457868BD3EE}" dt="2021-05-17T13:38:14.865" v="45350" actId="1076"/>
          <ac:picMkLst>
            <pc:docMk/>
            <pc:sldMk cId="1829813876" sldId="779"/>
            <ac:picMk id="38" creationId="{55EEF7EA-1681-4C1A-8DA4-FA82BE38820A}"/>
          </ac:picMkLst>
        </pc:picChg>
        <pc:picChg chg="add mod">
          <ac:chgData name="Daniele Casson" userId="afc30597-5a83-4fe8-89e0-e1fe5654f601" providerId="ADAL" clId="{2F153C7A-3758-462E-8403-B457868BD3EE}" dt="2021-05-17T13:37:16.428" v="45335"/>
          <ac:picMkLst>
            <pc:docMk/>
            <pc:sldMk cId="1829813876" sldId="779"/>
            <ac:picMk id="1026" creationId="{E38A2533-03F6-490C-8DA4-E13A3A2BDA76}"/>
          </ac:picMkLst>
        </pc:picChg>
        <pc:picChg chg="add mod">
          <ac:chgData name="Daniele Casson" userId="afc30597-5a83-4fe8-89e0-e1fe5654f601" providerId="ADAL" clId="{2F153C7A-3758-462E-8403-B457868BD3EE}" dt="2021-05-17T13:38:16.185" v="45351" actId="1076"/>
          <ac:picMkLst>
            <pc:docMk/>
            <pc:sldMk cId="1829813876" sldId="779"/>
            <ac:picMk id="1028" creationId="{BCCCBCB6-E7FA-4564-884F-F87F7B25EEC1}"/>
          </ac:picMkLst>
        </pc:picChg>
        <pc:cxnChg chg="add mod">
          <ac:chgData name="Daniele Casson" userId="afc30597-5a83-4fe8-89e0-e1fe5654f601" providerId="ADAL" clId="{2F153C7A-3758-462E-8403-B457868BD3EE}" dt="2021-04-12T10:05:49.572" v="3413" actId="692"/>
          <ac:cxnSpMkLst>
            <pc:docMk/>
            <pc:sldMk cId="1829813876" sldId="779"/>
            <ac:cxnSpMk id="19" creationId="{1D8A143D-6669-4395-B70B-0B373971E167}"/>
          </ac:cxnSpMkLst>
        </pc:cxnChg>
        <pc:cxnChg chg="add mod">
          <ac:chgData name="Daniele Casson" userId="afc30597-5a83-4fe8-89e0-e1fe5654f601" providerId="ADAL" clId="{2F153C7A-3758-462E-8403-B457868BD3EE}" dt="2021-04-12T10:05:58.739" v="3418" actId="692"/>
          <ac:cxnSpMkLst>
            <pc:docMk/>
            <pc:sldMk cId="1829813876" sldId="779"/>
            <ac:cxnSpMk id="20" creationId="{ED473F56-6EF7-4817-BEB1-F4F93A4CBBAD}"/>
          </ac:cxnSpMkLst>
        </pc:cxnChg>
        <pc:cxnChg chg="add mod">
          <ac:chgData name="Daniele Casson" userId="afc30597-5a83-4fe8-89e0-e1fe5654f601" providerId="ADAL" clId="{2F153C7A-3758-462E-8403-B457868BD3EE}" dt="2021-04-12T10:06:06.945" v="3428" actId="692"/>
          <ac:cxnSpMkLst>
            <pc:docMk/>
            <pc:sldMk cId="1829813876" sldId="779"/>
            <ac:cxnSpMk id="25" creationId="{F6F096C0-0A1F-4D1F-9232-21340F03D32E}"/>
          </ac:cxnSpMkLst>
        </pc:cxnChg>
        <pc:cxnChg chg="add mod">
          <ac:chgData name="Daniele Casson" userId="afc30597-5a83-4fe8-89e0-e1fe5654f601" providerId="ADAL" clId="{2F153C7A-3758-462E-8403-B457868BD3EE}" dt="2021-04-12T10:06:02.622" v="3423" actId="692"/>
          <ac:cxnSpMkLst>
            <pc:docMk/>
            <pc:sldMk cId="1829813876" sldId="779"/>
            <ac:cxnSpMk id="28" creationId="{E4D065CB-1300-46D8-9647-D415DCEF9022}"/>
          </ac:cxnSpMkLst>
        </pc:cxnChg>
        <pc:cxnChg chg="add mod">
          <ac:chgData name="Daniele Casson" userId="afc30597-5a83-4fe8-89e0-e1fe5654f601" providerId="ADAL" clId="{2F153C7A-3758-462E-8403-B457868BD3EE}" dt="2021-04-12T10:07:08.459" v="3436" actId="14100"/>
          <ac:cxnSpMkLst>
            <pc:docMk/>
            <pc:sldMk cId="1829813876" sldId="779"/>
            <ac:cxnSpMk id="32" creationId="{E7157D22-06D9-43CC-929D-925AA4318A88}"/>
          </ac:cxnSpMkLst>
        </pc:cxnChg>
        <pc:cxnChg chg="add mod">
          <ac:chgData name="Daniele Casson" userId="afc30597-5a83-4fe8-89e0-e1fe5654f601" providerId="ADAL" clId="{2F153C7A-3758-462E-8403-B457868BD3EE}" dt="2021-04-12T10:07:18.131" v="3440" actId="14100"/>
          <ac:cxnSpMkLst>
            <pc:docMk/>
            <pc:sldMk cId="1829813876" sldId="779"/>
            <ac:cxnSpMk id="36" creationId="{E80072A8-815F-4FA1-8604-EE9F881833D5}"/>
          </ac:cxnSpMkLst>
        </pc:cxnChg>
        <pc:cxnChg chg="add mod">
          <ac:chgData name="Daniele Casson" userId="afc30597-5a83-4fe8-89e0-e1fe5654f601" providerId="ADAL" clId="{2F153C7A-3758-462E-8403-B457868BD3EE}" dt="2021-04-12T10:07:23.803" v="3443" actId="14100"/>
          <ac:cxnSpMkLst>
            <pc:docMk/>
            <pc:sldMk cId="1829813876" sldId="779"/>
            <ac:cxnSpMk id="39" creationId="{9C916FCB-8E3E-4278-B406-84F35FF762E7}"/>
          </ac:cxnSpMkLst>
        </pc:cxnChg>
        <pc:cxnChg chg="add del mod">
          <ac:chgData name="Daniele Casson" userId="afc30597-5a83-4fe8-89e0-e1fe5654f601" providerId="ADAL" clId="{2F153C7A-3758-462E-8403-B457868BD3EE}" dt="2021-04-12T10:07:42.277" v="3445" actId="478"/>
          <ac:cxnSpMkLst>
            <pc:docMk/>
            <pc:sldMk cId="1829813876" sldId="779"/>
            <ac:cxnSpMk id="41" creationId="{749CF559-B22E-4C47-BA36-EFC863C9A7BD}"/>
          </ac:cxnSpMkLst>
        </pc:cxnChg>
      </pc:sldChg>
      <pc:sldChg chg="addSp delSp modSp add mod modNotesTx">
        <pc:chgData name="Daniele Casson" userId="afc30597-5a83-4fe8-89e0-e1fe5654f601" providerId="ADAL" clId="{2F153C7A-3758-462E-8403-B457868BD3EE}" dt="2021-05-17T13:57:22.458" v="46124" actId="20577"/>
        <pc:sldMkLst>
          <pc:docMk/>
          <pc:sldMk cId="3630615040" sldId="786"/>
        </pc:sldMkLst>
        <pc:spChg chg="mod">
          <ac:chgData name="Daniele Casson" userId="afc30597-5a83-4fe8-89e0-e1fe5654f601" providerId="ADAL" clId="{2F153C7A-3758-462E-8403-B457868BD3EE}" dt="2021-04-29T15:09:34.893" v="23266" actId="20577"/>
          <ac:spMkLst>
            <pc:docMk/>
            <pc:sldMk cId="3630615040" sldId="786"/>
            <ac:spMk id="11" creationId="{426ED87B-9CD9-46CA-9D8C-826A3A5FBC24}"/>
          </ac:spMkLst>
        </pc:spChg>
        <pc:spChg chg="del">
          <ac:chgData name="Daniele Casson" userId="afc30597-5a83-4fe8-89e0-e1fe5654f601" providerId="ADAL" clId="{2F153C7A-3758-462E-8403-B457868BD3EE}" dt="2021-05-03T12:21:36.553" v="26574" actId="478"/>
          <ac:spMkLst>
            <pc:docMk/>
            <pc:sldMk cId="3630615040" sldId="786"/>
            <ac:spMk id="12" creationId="{ABC67619-6515-4FD8-8D1A-5B3B32A8B5C5}"/>
          </ac:spMkLst>
        </pc:spChg>
        <pc:spChg chg="del">
          <ac:chgData name="Daniele Casson" userId="afc30597-5a83-4fe8-89e0-e1fe5654f601" providerId="ADAL" clId="{2F153C7A-3758-462E-8403-B457868BD3EE}" dt="2021-05-03T12:21:41.282" v="26575" actId="478"/>
          <ac:spMkLst>
            <pc:docMk/>
            <pc:sldMk cId="3630615040" sldId="786"/>
            <ac:spMk id="13" creationId="{6F7037A4-961D-4895-9280-54AA723B51D5}"/>
          </ac:spMkLst>
        </pc:spChg>
        <pc:spChg chg="del">
          <ac:chgData name="Daniele Casson" userId="afc30597-5a83-4fe8-89e0-e1fe5654f601" providerId="ADAL" clId="{2F153C7A-3758-462E-8403-B457868BD3EE}" dt="2021-05-03T12:21:43.890" v="26576" actId="478"/>
          <ac:spMkLst>
            <pc:docMk/>
            <pc:sldMk cId="3630615040" sldId="786"/>
            <ac:spMk id="14" creationId="{992B56B7-D046-4897-9D93-43A8F233EB96}"/>
          </ac:spMkLst>
        </pc:spChg>
        <pc:spChg chg="del">
          <ac:chgData name="Daniele Casson" userId="afc30597-5a83-4fe8-89e0-e1fe5654f601" providerId="ADAL" clId="{2F153C7A-3758-462E-8403-B457868BD3EE}" dt="2021-05-03T12:21:50.650" v="26579" actId="478"/>
          <ac:spMkLst>
            <pc:docMk/>
            <pc:sldMk cId="3630615040" sldId="786"/>
            <ac:spMk id="15" creationId="{58353115-DF61-4F49-B25B-8BED4E301A1A}"/>
          </ac:spMkLst>
        </pc:spChg>
        <pc:spChg chg="del">
          <ac:chgData name="Daniele Casson" userId="afc30597-5a83-4fe8-89e0-e1fe5654f601" providerId="ADAL" clId="{2F153C7A-3758-462E-8403-B457868BD3EE}" dt="2021-05-03T12:21:57.134" v="26581" actId="478"/>
          <ac:spMkLst>
            <pc:docMk/>
            <pc:sldMk cId="3630615040" sldId="786"/>
            <ac:spMk id="16" creationId="{9724E93F-DD72-4A4A-B9F7-C8984727E7F0}"/>
          </ac:spMkLst>
        </pc:spChg>
        <pc:spChg chg="del">
          <ac:chgData name="Daniele Casson" userId="afc30597-5a83-4fe8-89e0-e1fe5654f601" providerId="ADAL" clId="{2F153C7A-3758-462E-8403-B457868BD3EE}" dt="2021-05-03T12:21:53.987" v="26580" actId="478"/>
          <ac:spMkLst>
            <pc:docMk/>
            <pc:sldMk cId="3630615040" sldId="786"/>
            <ac:spMk id="18" creationId="{3AD50813-26B6-42FE-8255-8DDE3F611194}"/>
          </ac:spMkLst>
        </pc:spChg>
        <pc:spChg chg="mod">
          <ac:chgData name="Daniele Casson" userId="afc30597-5a83-4fe8-89e0-e1fe5654f601" providerId="ADAL" clId="{2F153C7A-3758-462E-8403-B457868BD3EE}" dt="2021-05-17T13:50:54.957" v="45625" actId="20577"/>
          <ac:spMkLst>
            <pc:docMk/>
            <pc:sldMk cId="3630615040" sldId="786"/>
            <ac:spMk id="24" creationId="{B062F819-71A7-47A4-B9D5-E2C67085ADAC}"/>
          </ac:spMkLst>
        </pc:spChg>
        <pc:spChg chg="mod">
          <ac:chgData name="Daniele Casson" userId="afc30597-5a83-4fe8-89e0-e1fe5654f601" providerId="ADAL" clId="{2F153C7A-3758-462E-8403-B457868BD3EE}" dt="2021-04-29T15:10:00.497" v="23303" actId="20577"/>
          <ac:spMkLst>
            <pc:docMk/>
            <pc:sldMk cId="3630615040" sldId="786"/>
            <ac:spMk id="25" creationId="{8E163906-3483-49E7-9D71-9B685407205C}"/>
          </ac:spMkLst>
        </pc:spChg>
        <pc:spChg chg="add del mod">
          <ac:chgData name="Daniele Casson" userId="afc30597-5a83-4fe8-89e0-e1fe5654f601" providerId="ADAL" clId="{2F153C7A-3758-462E-8403-B457868BD3EE}" dt="2021-05-03T12:21:47.878" v="26578" actId="478"/>
          <ac:spMkLst>
            <pc:docMk/>
            <pc:sldMk cId="3630615040" sldId="786"/>
            <ac:spMk id="27" creationId="{926FC88C-125D-4F1E-8D9C-E2F5DE515F4F}"/>
          </ac:spMkLst>
        </pc:spChg>
        <pc:spChg chg="mod">
          <ac:chgData name="Daniele Casson" userId="afc30597-5a83-4fe8-89e0-e1fe5654f601" providerId="ADAL" clId="{2F153C7A-3758-462E-8403-B457868BD3EE}" dt="2021-04-29T15:14:33.964" v="23341" actId="20577"/>
          <ac:spMkLst>
            <pc:docMk/>
            <pc:sldMk cId="3630615040" sldId="786"/>
            <ac:spMk id="28" creationId="{C2EEA5FD-3A52-4CBB-8CE3-692B970F3CF4}"/>
          </ac:spMkLst>
        </pc:spChg>
        <pc:spChg chg="mod">
          <ac:chgData name="Daniele Casson" userId="afc30597-5a83-4fe8-89e0-e1fe5654f601" providerId="ADAL" clId="{2F153C7A-3758-462E-8403-B457868BD3EE}" dt="2021-04-29T15:14:53.924" v="23354" actId="20577"/>
          <ac:spMkLst>
            <pc:docMk/>
            <pc:sldMk cId="3630615040" sldId="786"/>
            <ac:spMk id="29" creationId="{94C39C6B-7E35-4FB3-9E3E-137751EF0D1E}"/>
          </ac:spMkLst>
        </pc:spChg>
      </pc:sldChg>
      <pc:sldChg chg="delSp modSp add del mod">
        <pc:chgData name="Daniele Casson" userId="afc30597-5a83-4fe8-89e0-e1fe5654f601" providerId="ADAL" clId="{2F153C7A-3758-462E-8403-B457868BD3EE}" dt="2021-04-12T15:01:38.023" v="3640" actId="47"/>
        <pc:sldMkLst>
          <pc:docMk/>
          <pc:sldMk cId="2654217899" sldId="874"/>
        </pc:sldMkLst>
        <pc:spChg chg="del">
          <ac:chgData name="Daniele Casson" userId="afc30597-5a83-4fe8-89e0-e1fe5654f601" providerId="ADAL" clId="{2F153C7A-3758-462E-8403-B457868BD3EE}" dt="2021-04-12T10:13:10.539" v="3613" actId="478"/>
          <ac:spMkLst>
            <pc:docMk/>
            <pc:sldMk cId="2654217899" sldId="874"/>
            <ac:spMk id="3" creationId="{3F898187-D137-4B00-BFDC-C73BCAB10D1B}"/>
          </ac:spMkLst>
        </pc:spChg>
        <pc:spChg chg="mod">
          <ac:chgData name="Daniele Casson" userId="afc30597-5a83-4fe8-89e0-e1fe5654f601" providerId="ADAL" clId="{2F153C7A-3758-462E-8403-B457868BD3EE}" dt="2021-04-12T10:12:45.527" v="3611" actId="14100"/>
          <ac:spMkLst>
            <pc:docMk/>
            <pc:sldMk cId="2654217899" sldId="874"/>
            <ac:spMk id="9" creationId="{828E483A-A8DD-44D9-86A9-F0EED476DA14}"/>
          </ac:spMkLst>
        </pc:spChg>
      </pc:sldChg>
      <pc:sldChg chg="addSp delSp modSp add del mod">
        <pc:chgData name="Daniele Casson" userId="afc30597-5a83-4fe8-89e0-e1fe5654f601" providerId="ADAL" clId="{2F153C7A-3758-462E-8403-B457868BD3EE}" dt="2021-04-28T15:05:17.202" v="21020" actId="2696"/>
        <pc:sldMkLst>
          <pc:docMk/>
          <pc:sldMk cId="3692255167" sldId="876"/>
        </pc:sldMkLst>
        <pc:spChg chg="del">
          <ac:chgData name="Daniele Casson" userId="afc30597-5a83-4fe8-89e0-e1fe5654f601" providerId="ADAL" clId="{2F153C7A-3758-462E-8403-B457868BD3EE}" dt="2021-04-12T10:13:06.098" v="3612" actId="478"/>
          <ac:spMkLst>
            <pc:docMk/>
            <pc:sldMk cId="3692255167" sldId="876"/>
            <ac:spMk id="3" creationId="{3F898187-D137-4B00-BFDC-C73BCAB10D1B}"/>
          </ac:spMkLst>
        </pc:spChg>
        <pc:spChg chg="add del mod">
          <ac:chgData name="Daniele Casson" userId="afc30597-5a83-4fe8-89e0-e1fe5654f601" providerId="ADAL" clId="{2F153C7A-3758-462E-8403-B457868BD3EE}" dt="2021-04-24T13:14:11.216" v="12409" actId="478"/>
          <ac:spMkLst>
            <pc:docMk/>
            <pc:sldMk cId="3692255167" sldId="876"/>
            <ac:spMk id="7" creationId="{000ED919-D1A5-4B51-AA58-DAF5CDBCD265}"/>
          </ac:spMkLst>
        </pc:spChg>
        <pc:spChg chg="add del">
          <ac:chgData name="Daniele Casson" userId="afc30597-5a83-4fe8-89e0-e1fe5654f601" providerId="ADAL" clId="{2F153C7A-3758-462E-8403-B457868BD3EE}" dt="2021-04-24T13:14:11.216" v="12409" actId="478"/>
          <ac:spMkLst>
            <pc:docMk/>
            <pc:sldMk cId="3692255167" sldId="876"/>
            <ac:spMk id="8" creationId="{BBCFCB67-D252-41E8-8E87-F32624EB31A1}"/>
          </ac:spMkLst>
        </pc:spChg>
        <pc:spChg chg="add del mod">
          <ac:chgData name="Daniele Casson" userId="afc30597-5a83-4fe8-89e0-e1fe5654f601" providerId="ADAL" clId="{2F153C7A-3758-462E-8403-B457868BD3EE}" dt="2021-04-12T15:00:30.419" v="3627" actId="478"/>
          <ac:spMkLst>
            <pc:docMk/>
            <pc:sldMk cId="3692255167" sldId="876"/>
            <ac:spMk id="9" creationId="{828E483A-A8DD-44D9-86A9-F0EED476DA14}"/>
          </ac:spMkLst>
        </pc:spChg>
        <pc:spChg chg="mod">
          <ac:chgData name="Daniele Casson" userId="afc30597-5a83-4fe8-89e0-e1fe5654f601" providerId="ADAL" clId="{2F153C7A-3758-462E-8403-B457868BD3EE}" dt="2021-04-12T14:59:54.432" v="3623" actId="14100"/>
          <ac:spMkLst>
            <pc:docMk/>
            <pc:sldMk cId="3692255167" sldId="876"/>
            <ac:spMk id="19" creationId="{49647A10-D6C4-47B9-96A2-1F59884A6557}"/>
          </ac:spMkLst>
        </pc:spChg>
        <pc:spChg chg="mod">
          <ac:chgData name="Daniele Casson" userId="afc30597-5a83-4fe8-89e0-e1fe5654f601" providerId="ADAL" clId="{2F153C7A-3758-462E-8403-B457868BD3EE}" dt="2021-04-12T14:59:54.432" v="3623" actId="14100"/>
          <ac:spMkLst>
            <pc:docMk/>
            <pc:sldMk cId="3692255167" sldId="876"/>
            <ac:spMk id="20" creationId="{E3293BE8-D601-4535-B416-047125C4AAAF}"/>
          </ac:spMkLst>
        </pc:spChg>
        <pc:spChg chg="mod">
          <ac:chgData name="Daniele Casson" userId="afc30597-5a83-4fe8-89e0-e1fe5654f601" providerId="ADAL" clId="{2F153C7A-3758-462E-8403-B457868BD3EE}" dt="2021-04-12T14:59:17.084" v="3616" actId="1076"/>
          <ac:spMkLst>
            <pc:docMk/>
            <pc:sldMk cId="3692255167" sldId="876"/>
            <ac:spMk id="21" creationId="{854BFFA6-21DF-4493-8FB5-491E4F739C35}"/>
          </ac:spMkLst>
        </pc:spChg>
        <pc:spChg chg="mod">
          <ac:chgData name="Daniele Casson" userId="afc30597-5a83-4fe8-89e0-e1fe5654f601" providerId="ADAL" clId="{2F153C7A-3758-462E-8403-B457868BD3EE}" dt="2021-04-12T14:59:17.084" v="3616" actId="1076"/>
          <ac:spMkLst>
            <pc:docMk/>
            <pc:sldMk cId="3692255167" sldId="876"/>
            <ac:spMk id="22" creationId="{29B83445-0BB0-492D-AD5B-E42DDE55E4D9}"/>
          </ac:spMkLst>
        </pc:spChg>
        <pc:spChg chg="add mod">
          <ac:chgData name="Daniele Casson" userId="afc30597-5a83-4fe8-89e0-e1fe5654f601" providerId="ADAL" clId="{2F153C7A-3758-462E-8403-B457868BD3EE}" dt="2021-04-24T13:14:13.523" v="12410"/>
          <ac:spMkLst>
            <pc:docMk/>
            <pc:sldMk cId="3692255167" sldId="876"/>
            <ac:spMk id="26" creationId="{12B11EE1-EE74-4DD1-B75F-7E9A48805F34}"/>
          </ac:spMkLst>
        </pc:spChg>
        <pc:spChg chg="add mod">
          <ac:chgData name="Daniele Casson" userId="afc30597-5a83-4fe8-89e0-e1fe5654f601" providerId="ADAL" clId="{2F153C7A-3758-462E-8403-B457868BD3EE}" dt="2021-04-24T13:14:13.523" v="12410"/>
          <ac:spMkLst>
            <pc:docMk/>
            <pc:sldMk cId="3692255167" sldId="876"/>
            <ac:spMk id="27" creationId="{639B7903-6946-415D-BA0A-15AE653C22FF}"/>
          </ac:spMkLst>
        </pc:spChg>
        <pc:spChg chg="add mod">
          <ac:chgData name="Daniele Casson" userId="afc30597-5a83-4fe8-89e0-e1fe5654f601" providerId="ADAL" clId="{2F153C7A-3758-462E-8403-B457868BD3EE}" dt="2021-04-24T13:14:41.520" v="12417" actId="20577"/>
          <ac:spMkLst>
            <pc:docMk/>
            <pc:sldMk cId="3692255167" sldId="876"/>
            <ac:spMk id="28" creationId="{1700C8A9-BC64-43D9-A000-DAF58408F8E6}"/>
          </ac:spMkLst>
        </pc:spChg>
        <pc:spChg chg="add del mod">
          <ac:chgData name="Daniele Casson" userId="afc30597-5a83-4fe8-89e0-e1fe5654f601" providerId="ADAL" clId="{2F153C7A-3758-462E-8403-B457868BD3EE}" dt="2021-04-24T13:14:11.216" v="12409" actId="478"/>
          <ac:spMkLst>
            <pc:docMk/>
            <pc:sldMk cId="3692255167" sldId="876"/>
            <ac:spMk id="42" creationId="{A3B4BF87-3FA3-4B0F-9327-F605EA0C676B}"/>
          </ac:spMkLst>
        </pc:spChg>
        <pc:spChg chg="del mod">
          <ac:chgData name="Daniele Casson" userId="afc30597-5a83-4fe8-89e0-e1fe5654f601" providerId="ADAL" clId="{2F153C7A-3758-462E-8403-B457868BD3EE}" dt="2021-04-12T15:00:52.365" v="3630" actId="478"/>
          <ac:spMkLst>
            <pc:docMk/>
            <pc:sldMk cId="3692255167" sldId="876"/>
            <ac:spMk id="44" creationId="{BD9B7899-D4AA-47BB-BC02-24ADE0FF9BAE}"/>
          </ac:spMkLst>
        </pc:spChg>
        <pc:spChg chg="del">
          <ac:chgData name="Daniele Casson" userId="afc30597-5a83-4fe8-89e0-e1fe5654f601" providerId="ADAL" clId="{2F153C7A-3758-462E-8403-B457868BD3EE}" dt="2021-04-12T15:01:31.937" v="3638" actId="478"/>
          <ac:spMkLst>
            <pc:docMk/>
            <pc:sldMk cId="3692255167" sldId="876"/>
            <ac:spMk id="151" creationId="{00000000-0000-0000-0000-000000000000}"/>
          </ac:spMkLst>
        </pc:spChg>
        <pc:picChg chg="add del">
          <ac:chgData name="Daniele Casson" userId="afc30597-5a83-4fe8-89e0-e1fe5654f601" providerId="ADAL" clId="{2F153C7A-3758-462E-8403-B457868BD3EE}" dt="2021-04-12T15:00:47.023" v="3628" actId="478"/>
          <ac:picMkLst>
            <pc:docMk/>
            <pc:sldMk cId="3692255167" sldId="876"/>
            <ac:picMk id="11" creationId="{BBD3CFD7-A0F6-43A3-ADC4-81AF673747FF}"/>
          </ac:picMkLst>
        </pc:picChg>
        <pc:picChg chg="mod">
          <ac:chgData name="Daniele Casson" userId="afc30597-5a83-4fe8-89e0-e1fe5654f601" providerId="ADAL" clId="{2F153C7A-3758-462E-8403-B457868BD3EE}" dt="2021-04-12T14:59:17.084" v="3616" actId="1076"/>
          <ac:picMkLst>
            <pc:docMk/>
            <pc:sldMk cId="3692255167" sldId="876"/>
            <ac:picMk id="15" creationId="{5DE95101-D3D4-4737-A217-D1DEDD8A2FF1}"/>
          </ac:picMkLst>
        </pc:picChg>
        <pc:picChg chg="mod">
          <ac:chgData name="Daniele Casson" userId="afc30597-5a83-4fe8-89e0-e1fe5654f601" providerId="ADAL" clId="{2F153C7A-3758-462E-8403-B457868BD3EE}" dt="2021-04-12T14:59:54.432" v="3623" actId="14100"/>
          <ac:picMkLst>
            <pc:docMk/>
            <pc:sldMk cId="3692255167" sldId="876"/>
            <ac:picMk id="16" creationId="{3F1C0502-3C55-48E8-9E8B-B7C47D85ADF6}"/>
          </ac:picMkLst>
        </pc:picChg>
        <pc:picChg chg="mod">
          <ac:chgData name="Daniele Casson" userId="afc30597-5a83-4fe8-89e0-e1fe5654f601" providerId="ADAL" clId="{2F153C7A-3758-462E-8403-B457868BD3EE}" dt="2021-04-12T14:59:17.084" v="3616" actId="1076"/>
          <ac:picMkLst>
            <pc:docMk/>
            <pc:sldMk cId="3692255167" sldId="876"/>
            <ac:picMk id="17" creationId="{56060575-CECF-46D0-A1C7-BB1272A8BC70}"/>
          </ac:picMkLst>
        </pc:picChg>
        <pc:picChg chg="mod">
          <ac:chgData name="Daniele Casson" userId="afc30597-5a83-4fe8-89e0-e1fe5654f601" providerId="ADAL" clId="{2F153C7A-3758-462E-8403-B457868BD3EE}" dt="2021-04-12T14:59:54.432" v="3623" actId="14100"/>
          <ac:picMkLst>
            <pc:docMk/>
            <pc:sldMk cId="3692255167" sldId="876"/>
            <ac:picMk id="18" creationId="{9F795E0A-96AF-4A7B-AB04-15A9B8AD3C40}"/>
          </ac:picMkLst>
        </pc:picChg>
        <pc:picChg chg="add del">
          <ac:chgData name="Daniele Casson" userId="afc30597-5a83-4fe8-89e0-e1fe5654f601" providerId="ADAL" clId="{2F153C7A-3758-462E-8403-B457868BD3EE}" dt="2021-04-12T15:00:47.023" v="3628" actId="478"/>
          <ac:picMkLst>
            <pc:docMk/>
            <pc:sldMk cId="3692255167" sldId="876"/>
            <ac:picMk id="128" creationId="{CD066763-4252-4B50-974C-BECE41B608CC}"/>
          </ac:picMkLst>
        </pc:picChg>
        <pc:picChg chg="add del mod">
          <ac:chgData name="Daniele Casson" userId="afc30597-5a83-4fe8-89e0-e1fe5654f601" providerId="ADAL" clId="{2F153C7A-3758-462E-8403-B457868BD3EE}" dt="2021-04-12T15:00:47.023" v="3628" actId="478"/>
          <ac:picMkLst>
            <pc:docMk/>
            <pc:sldMk cId="3692255167" sldId="876"/>
            <ac:picMk id="131" creationId="{467DF5DC-F746-470E-91FD-AE4F396B40B8}"/>
          </ac:picMkLst>
        </pc:picChg>
        <pc:picChg chg="add del">
          <ac:chgData name="Daniele Casson" userId="afc30597-5a83-4fe8-89e0-e1fe5654f601" providerId="ADAL" clId="{2F153C7A-3758-462E-8403-B457868BD3EE}" dt="2021-04-12T15:00:47.023" v="3628" actId="478"/>
          <ac:picMkLst>
            <pc:docMk/>
            <pc:sldMk cId="3692255167" sldId="876"/>
            <ac:picMk id="2052" creationId="{F5E64207-B3F1-4E7E-9803-683B3C24EF84}"/>
          </ac:picMkLst>
        </pc:picChg>
        <pc:cxnChg chg="mod">
          <ac:chgData name="Daniele Casson" userId="afc30597-5a83-4fe8-89e0-e1fe5654f601" providerId="ADAL" clId="{2F153C7A-3758-462E-8403-B457868BD3EE}" dt="2021-04-12T14:59:17.084" v="3616" actId="1076"/>
          <ac:cxnSpMkLst>
            <pc:docMk/>
            <pc:sldMk cId="3692255167" sldId="876"/>
            <ac:cxnSpMk id="23" creationId="{E9AAAE58-790F-4A62-8C5D-2BE304BF4C87}"/>
          </ac:cxnSpMkLst>
        </pc:cxnChg>
        <pc:cxnChg chg="mod">
          <ac:chgData name="Daniele Casson" userId="afc30597-5a83-4fe8-89e0-e1fe5654f601" providerId="ADAL" clId="{2F153C7A-3758-462E-8403-B457868BD3EE}" dt="2021-04-12T14:59:17.084" v="3616" actId="1076"/>
          <ac:cxnSpMkLst>
            <pc:docMk/>
            <pc:sldMk cId="3692255167" sldId="876"/>
            <ac:cxnSpMk id="24" creationId="{5283231B-11E0-4A9E-8A99-E5E9EF3F68A4}"/>
          </ac:cxnSpMkLst>
        </pc:cxnChg>
        <pc:cxnChg chg="mod">
          <ac:chgData name="Daniele Casson" userId="afc30597-5a83-4fe8-89e0-e1fe5654f601" providerId="ADAL" clId="{2F153C7A-3758-462E-8403-B457868BD3EE}" dt="2021-04-12T14:59:17.084" v="3616" actId="1076"/>
          <ac:cxnSpMkLst>
            <pc:docMk/>
            <pc:sldMk cId="3692255167" sldId="876"/>
            <ac:cxnSpMk id="25" creationId="{248DFE7A-FCC1-4B4E-962E-8ABE6E9C4188}"/>
          </ac:cxnSpMkLst>
        </pc:cxnChg>
        <pc:cxnChg chg="add del mod">
          <ac:chgData name="Daniele Casson" userId="afc30597-5a83-4fe8-89e0-e1fe5654f601" providerId="ADAL" clId="{2F153C7A-3758-462E-8403-B457868BD3EE}" dt="2021-04-12T15:01:19.883" v="3637" actId="478"/>
          <ac:cxnSpMkLst>
            <pc:docMk/>
            <pc:sldMk cId="3692255167" sldId="876"/>
            <ac:cxnSpMk id="26" creationId="{93AE0FD8-3DF4-496D-95DA-3D166638F4B1}"/>
          </ac:cxnSpMkLst>
        </pc:cxnChg>
        <pc:cxnChg chg="add del mod">
          <ac:chgData name="Daniele Casson" userId="afc30597-5a83-4fe8-89e0-e1fe5654f601" providerId="ADAL" clId="{2F153C7A-3758-462E-8403-B457868BD3EE}" dt="2021-04-12T15:00:55.501" v="3631" actId="478"/>
          <ac:cxnSpMkLst>
            <pc:docMk/>
            <pc:sldMk cId="3692255167" sldId="876"/>
            <ac:cxnSpMk id="27" creationId="{108BF13A-1F25-4D4B-A7BB-106CED87A0BF}"/>
          </ac:cxnSpMkLst>
        </pc:cxnChg>
        <pc:cxnChg chg="add del mod">
          <ac:chgData name="Daniele Casson" userId="afc30597-5a83-4fe8-89e0-e1fe5654f601" providerId="ADAL" clId="{2F153C7A-3758-462E-8403-B457868BD3EE}" dt="2021-04-12T15:01:18.953" v="3636" actId="478"/>
          <ac:cxnSpMkLst>
            <pc:docMk/>
            <pc:sldMk cId="3692255167" sldId="876"/>
            <ac:cxnSpMk id="28" creationId="{C401FF30-CF7C-49F5-A97A-663684741173}"/>
          </ac:cxnSpMkLst>
        </pc:cxnChg>
        <pc:cxnChg chg="add del mod">
          <ac:chgData name="Daniele Casson" userId="afc30597-5a83-4fe8-89e0-e1fe5654f601" providerId="ADAL" clId="{2F153C7A-3758-462E-8403-B457868BD3EE}" dt="2021-04-12T15:01:03.198" v="3634" actId="478"/>
          <ac:cxnSpMkLst>
            <pc:docMk/>
            <pc:sldMk cId="3692255167" sldId="876"/>
            <ac:cxnSpMk id="29" creationId="{BFA03E15-0EF6-4141-9204-59133898D6CF}"/>
          </ac:cxnSpMkLst>
        </pc:cxnChg>
        <pc:cxnChg chg="add del mod">
          <ac:chgData name="Daniele Casson" userId="afc30597-5a83-4fe8-89e0-e1fe5654f601" providerId="ADAL" clId="{2F153C7A-3758-462E-8403-B457868BD3EE}" dt="2021-04-12T15:00:47.023" v="3628" actId="478"/>
          <ac:cxnSpMkLst>
            <pc:docMk/>
            <pc:sldMk cId="3692255167" sldId="876"/>
            <ac:cxnSpMk id="30" creationId="{DFB29CB0-846A-42EC-9E00-FC587A5F212B}"/>
          </ac:cxnSpMkLst>
        </pc:cxnChg>
        <pc:cxnChg chg="add del mod">
          <ac:chgData name="Daniele Casson" userId="afc30597-5a83-4fe8-89e0-e1fe5654f601" providerId="ADAL" clId="{2F153C7A-3758-462E-8403-B457868BD3EE}" dt="2021-04-12T15:00:47.023" v="3628" actId="478"/>
          <ac:cxnSpMkLst>
            <pc:docMk/>
            <pc:sldMk cId="3692255167" sldId="876"/>
            <ac:cxnSpMk id="31" creationId="{5EB00729-59E1-4F29-B2CC-92F6179CE499}"/>
          </ac:cxnSpMkLst>
        </pc:cxnChg>
        <pc:cxnChg chg="add del">
          <ac:chgData name="Daniele Casson" userId="afc30597-5a83-4fe8-89e0-e1fe5654f601" providerId="ADAL" clId="{2F153C7A-3758-462E-8403-B457868BD3EE}" dt="2021-04-12T15:00:47.023" v="3628" actId="478"/>
          <ac:cxnSpMkLst>
            <pc:docMk/>
            <pc:sldMk cId="3692255167" sldId="876"/>
            <ac:cxnSpMk id="36" creationId="{C50C2768-0192-4115-A257-11515F165863}"/>
          </ac:cxnSpMkLst>
        </pc:cxnChg>
        <pc:cxnChg chg="add del mod">
          <ac:chgData name="Daniele Casson" userId="afc30597-5a83-4fe8-89e0-e1fe5654f601" providerId="ADAL" clId="{2F153C7A-3758-462E-8403-B457868BD3EE}" dt="2021-04-12T15:00:47.023" v="3628" actId="478"/>
          <ac:cxnSpMkLst>
            <pc:docMk/>
            <pc:sldMk cId="3692255167" sldId="876"/>
            <ac:cxnSpMk id="40" creationId="{5700D664-B205-4D88-97AF-E12D90B953BA}"/>
          </ac:cxnSpMkLst>
        </pc:cxnChg>
      </pc:sldChg>
      <pc:sldChg chg="addSp delSp modSp add mod ord modAnim modNotesTx">
        <pc:chgData name="Daniele Casson" userId="afc30597-5a83-4fe8-89e0-e1fe5654f601" providerId="ADAL" clId="{2F153C7A-3758-462E-8403-B457868BD3EE}" dt="2021-05-06T12:31:18.876" v="35723" actId="20577"/>
        <pc:sldMkLst>
          <pc:docMk/>
          <pc:sldMk cId="4161139757" sldId="877"/>
        </pc:sldMkLst>
        <pc:spChg chg="mod">
          <ac:chgData name="Daniele Casson" userId="afc30597-5a83-4fe8-89e0-e1fe5654f601" providerId="ADAL" clId="{2F153C7A-3758-462E-8403-B457868BD3EE}" dt="2021-04-30T15:15:28.977" v="26011" actId="207"/>
          <ac:spMkLst>
            <pc:docMk/>
            <pc:sldMk cId="4161139757" sldId="877"/>
            <ac:spMk id="7" creationId="{000ED919-D1A5-4B51-AA58-DAF5CDBCD265}"/>
          </ac:spMkLst>
        </pc:spChg>
        <pc:spChg chg="del">
          <ac:chgData name="Daniele Casson" userId="afc30597-5a83-4fe8-89e0-e1fe5654f601" providerId="ADAL" clId="{2F153C7A-3758-462E-8403-B457868BD3EE}" dt="2021-04-30T15:12:04.330" v="25994" actId="478"/>
          <ac:spMkLst>
            <pc:docMk/>
            <pc:sldMk cId="4161139757" sldId="877"/>
            <ac:spMk id="8" creationId="{BBCFCB67-D252-41E8-8E87-F32624EB31A1}"/>
          </ac:spMkLst>
        </pc:spChg>
        <pc:spChg chg="mod">
          <ac:chgData name="Daniele Casson" userId="afc30597-5a83-4fe8-89e0-e1fe5654f601" providerId="ADAL" clId="{2F153C7A-3758-462E-8403-B457868BD3EE}" dt="2021-04-24T13:58:54.333" v="14625" actId="1076"/>
          <ac:spMkLst>
            <pc:docMk/>
            <pc:sldMk cId="4161139757" sldId="877"/>
            <ac:spMk id="44" creationId="{BD9B7899-D4AA-47BB-BC02-24ADE0FF9BAE}"/>
          </ac:spMkLst>
        </pc:spChg>
        <pc:spChg chg="del">
          <ac:chgData name="Daniele Casson" userId="afc30597-5a83-4fe8-89e0-e1fe5654f601" providerId="ADAL" clId="{2F153C7A-3758-462E-8403-B457868BD3EE}" dt="2021-04-30T15:12:01.090" v="25993" actId="478"/>
          <ac:spMkLst>
            <pc:docMk/>
            <pc:sldMk cId="4161139757" sldId="877"/>
            <ac:spMk id="151" creationId="{00000000-0000-0000-0000-000000000000}"/>
          </ac:spMkLst>
        </pc:spChg>
        <pc:picChg chg="add mod">
          <ac:chgData name="Daniele Casson" userId="afc30597-5a83-4fe8-89e0-e1fe5654f601" providerId="ADAL" clId="{2F153C7A-3758-462E-8403-B457868BD3EE}" dt="2021-04-30T15:20:09.402" v="26016" actId="1076"/>
          <ac:picMkLst>
            <pc:docMk/>
            <pc:sldMk cId="4161139757" sldId="877"/>
            <ac:picMk id="3" creationId="{E639F10B-71E3-4163-B6C2-9855FA55839E}"/>
          </ac:picMkLst>
        </pc:picChg>
        <pc:picChg chg="mod">
          <ac:chgData name="Daniele Casson" userId="afc30597-5a83-4fe8-89e0-e1fe5654f601" providerId="ADAL" clId="{2F153C7A-3758-462E-8403-B457868BD3EE}" dt="2021-04-24T13:58:51.660" v="14624" actId="1076"/>
          <ac:picMkLst>
            <pc:docMk/>
            <pc:sldMk cId="4161139757" sldId="877"/>
            <ac:picMk id="11" creationId="{BBD3CFD7-A0F6-43A3-ADC4-81AF673747FF}"/>
          </ac:picMkLst>
        </pc:picChg>
        <pc:picChg chg="add mod">
          <ac:chgData name="Daniele Casson" userId="afc30597-5a83-4fe8-89e0-e1fe5654f601" providerId="ADAL" clId="{2F153C7A-3758-462E-8403-B457868BD3EE}" dt="2021-04-30T15:31:18.689" v="26396" actId="1076"/>
          <ac:picMkLst>
            <pc:docMk/>
            <pc:sldMk cId="4161139757" sldId="877"/>
            <ac:picMk id="30" creationId="{97E11139-E413-43A5-B792-62B4D59FA39E}"/>
          </ac:picMkLst>
        </pc:picChg>
        <pc:picChg chg="add mod">
          <ac:chgData name="Daniele Casson" userId="afc30597-5a83-4fe8-89e0-e1fe5654f601" providerId="ADAL" clId="{2F153C7A-3758-462E-8403-B457868BD3EE}" dt="2021-04-30T15:31:28.444" v="26398" actId="1076"/>
          <ac:picMkLst>
            <pc:docMk/>
            <pc:sldMk cId="4161139757" sldId="877"/>
            <ac:picMk id="32" creationId="{FD4B7B1D-A713-4A33-BA11-975BD8926C3B}"/>
          </ac:picMkLst>
        </pc:picChg>
        <pc:picChg chg="del">
          <ac:chgData name="Daniele Casson" userId="afc30597-5a83-4fe8-89e0-e1fe5654f601" providerId="ADAL" clId="{2F153C7A-3758-462E-8403-B457868BD3EE}" dt="2021-04-24T13:58:35.063" v="14619" actId="478"/>
          <ac:picMkLst>
            <pc:docMk/>
            <pc:sldMk cId="4161139757" sldId="877"/>
            <ac:picMk id="131" creationId="{467DF5DC-F746-470E-91FD-AE4F396B40B8}"/>
          </ac:picMkLst>
        </pc:picChg>
        <pc:cxnChg chg="del">
          <ac:chgData name="Daniele Casson" userId="afc30597-5a83-4fe8-89e0-e1fe5654f601" providerId="ADAL" clId="{2F153C7A-3758-462E-8403-B457868BD3EE}" dt="2021-04-24T13:58:34.282" v="14618" actId="478"/>
          <ac:cxnSpMkLst>
            <pc:docMk/>
            <pc:sldMk cId="4161139757" sldId="877"/>
            <ac:cxnSpMk id="30" creationId="{DFB29CB0-846A-42EC-9E00-FC587A5F212B}"/>
          </ac:cxnSpMkLst>
        </pc:cxnChg>
        <pc:cxnChg chg="add del mod">
          <ac:chgData name="Daniele Casson" userId="afc30597-5a83-4fe8-89e0-e1fe5654f601" providerId="ADAL" clId="{2F153C7A-3758-462E-8403-B457868BD3EE}" dt="2021-04-24T13:58:44.457" v="14622" actId="14100"/>
          <ac:cxnSpMkLst>
            <pc:docMk/>
            <pc:sldMk cId="4161139757" sldId="877"/>
            <ac:cxnSpMk id="31" creationId="{5EB00729-59E1-4F29-B2CC-92F6179CE499}"/>
          </ac:cxnSpMkLst>
        </pc:cxnChg>
        <pc:cxnChg chg="mod">
          <ac:chgData name="Daniele Casson" userId="afc30597-5a83-4fe8-89e0-e1fe5654f601" providerId="ADAL" clId="{2F153C7A-3758-462E-8403-B457868BD3EE}" dt="2021-04-24T13:59:05.038" v="14627" actId="14100"/>
          <ac:cxnSpMkLst>
            <pc:docMk/>
            <pc:sldMk cId="4161139757" sldId="877"/>
            <ac:cxnSpMk id="40" creationId="{5700D664-B205-4D88-97AF-E12D90B953BA}"/>
          </ac:cxnSpMkLst>
        </pc:cxnChg>
      </pc:sldChg>
      <pc:sldChg chg="addSp delSp modSp add mod ord modClrScheme modAnim chgLayout modNotesTx">
        <pc:chgData name="Daniele Casson" userId="afc30597-5a83-4fe8-89e0-e1fe5654f601" providerId="ADAL" clId="{2F153C7A-3758-462E-8403-B457868BD3EE}" dt="2021-04-30T14:09:58.062" v="24914" actId="20577"/>
        <pc:sldMkLst>
          <pc:docMk/>
          <pc:sldMk cId="54645508" sldId="878"/>
        </pc:sldMkLst>
        <pc:spChg chg="add del mod ord">
          <ac:chgData name="Daniele Casson" userId="afc30597-5a83-4fe8-89e0-e1fe5654f601" providerId="ADAL" clId="{2F153C7A-3758-462E-8403-B457868BD3EE}" dt="2021-04-28T15:00:47.843" v="20775" actId="478"/>
          <ac:spMkLst>
            <pc:docMk/>
            <pc:sldMk cId="54645508" sldId="878"/>
            <ac:spMk id="2" creationId="{4FD5E2AB-ACE0-4FFE-A5E0-A2AC7F2B98F7}"/>
          </ac:spMkLst>
        </pc:spChg>
        <pc:spChg chg="add mod">
          <ac:chgData name="Daniele Casson" userId="afc30597-5a83-4fe8-89e0-e1fe5654f601" providerId="ADAL" clId="{2F153C7A-3758-462E-8403-B457868BD3EE}" dt="2021-04-29T13:25:30.823" v="22002" actId="1076"/>
          <ac:spMkLst>
            <pc:docMk/>
            <pc:sldMk cId="54645508" sldId="878"/>
            <ac:spMk id="2" creationId="{8D8E8605-1E1B-4C67-B6AF-F54979913C9D}"/>
          </ac:spMkLst>
        </pc:spChg>
        <pc:spChg chg="mod ord">
          <ac:chgData name="Daniele Casson" userId="afc30597-5a83-4fe8-89e0-e1fe5654f601" providerId="ADAL" clId="{2F153C7A-3758-462E-8403-B457868BD3EE}" dt="2021-04-28T14:48:09.879" v="20070" actId="207"/>
          <ac:spMkLst>
            <pc:docMk/>
            <pc:sldMk cId="54645508" sldId="878"/>
            <ac:spMk id="3" creationId="{C090C06F-EB79-4366-892B-567479636005}"/>
          </ac:spMkLst>
        </pc:spChg>
        <pc:spChg chg="del mod">
          <ac:chgData name="Daniele Casson" userId="afc30597-5a83-4fe8-89e0-e1fe5654f601" providerId="ADAL" clId="{2F153C7A-3758-462E-8403-B457868BD3EE}" dt="2021-04-28T15:06:44.842" v="21063" actId="478"/>
          <ac:spMkLst>
            <pc:docMk/>
            <pc:sldMk cId="54645508" sldId="878"/>
            <ac:spMk id="4" creationId="{9C6F502A-1763-4B55-A50A-88F2CA5C4749}"/>
          </ac:spMkLst>
        </pc:spChg>
        <pc:spChg chg="add del mod ord">
          <ac:chgData name="Daniele Casson" userId="afc30597-5a83-4fe8-89e0-e1fe5654f601" providerId="ADAL" clId="{2F153C7A-3758-462E-8403-B457868BD3EE}" dt="2021-04-28T15:00:45.884" v="20774" actId="478"/>
          <ac:spMkLst>
            <pc:docMk/>
            <pc:sldMk cId="54645508" sldId="878"/>
            <ac:spMk id="5" creationId="{87B7159F-0E89-4D83-A2DA-B0AF7D06BD60}"/>
          </ac:spMkLst>
        </pc:spChg>
        <pc:spChg chg="add del mod ord">
          <ac:chgData name="Daniele Casson" userId="afc30597-5a83-4fe8-89e0-e1fe5654f601" providerId="ADAL" clId="{2F153C7A-3758-462E-8403-B457868BD3EE}" dt="2021-04-28T14:47:49.698" v="20041" actId="478"/>
          <ac:spMkLst>
            <pc:docMk/>
            <pc:sldMk cId="54645508" sldId="878"/>
            <ac:spMk id="6" creationId="{E6888456-F276-45F4-B25B-DCA7E4FF4663}"/>
          </ac:spMkLst>
        </pc:spChg>
        <pc:spChg chg="add mod ord">
          <ac:chgData name="Daniele Casson" userId="afc30597-5a83-4fe8-89e0-e1fe5654f601" providerId="ADAL" clId="{2F153C7A-3758-462E-8403-B457868BD3EE}" dt="2021-04-28T14:47:58.904" v="20052" actId="20577"/>
          <ac:spMkLst>
            <pc:docMk/>
            <pc:sldMk cId="54645508" sldId="878"/>
            <ac:spMk id="7" creationId="{9FA56CAE-6A2F-4E5C-AF85-E2C6B115E86B}"/>
          </ac:spMkLst>
        </pc:spChg>
        <pc:spChg chg="add mod">
          <ac:chgData name="Daniele Casson" userId="afc30597-5a83-4fe8-89e0-e1fe5654f601" providerId="ADAL" clId="{2F153C7A-3758-462E-8403-B457868BD3EE}" dt="2021-04-29T14:29:35.648" v="23149" actId="1076"/>
          <ac:spMkLst>
            <pc:docMk/>
            <pc:sldMk cId="54645508" sldId="878"/>
            <ac:spMk id="8" creationId="{C7081371-B3E0-409F-B7F7-B3467DE01F50}"/>
          </ac:spMkLst>
        </pc:spChg>
        <pc:spChg chg="add mod ord">
          <ac:chgData name="Daniele Casson" userId="afc30597-5a83-4fe8-89e0-e1fe5654f601" providerId="ADAL" clId="{2F153C7A-3758-462E-8403-B457868BD3EE}" dt="2021-04-28T15:00:58.214" v="20778" actId="167"/>
          <ac:spMkLst>
            <pc:docMk/>
            <pc:sldMk cId="54645508" sldId="878"/>
            <ac:spMk id="9" creationId="{FCD65845-BFC9-44B4-B443-5E7CFB2F4032}"/>
          </ac:spMkLst>
        </pc:spChg>
        <pc:spChg chg="add mod">
          <ac:chgData name="Daniele Casson" userId="afc30597-5a83-4fe8-89e0-e1fe5654f601" providerId="ADAL" clId="{2F153C7A-3758-462E-8403-B457868BD3EE}" dt="2021-04-29T14:29:35.648" v="23149" actId="1076"/>
          <ac:spMkLst>
            <pc:docMk/>
            <pc:sldMk cId="54645508" sldId="878"/>
            <ac:spMk id="13" creationId="{54053C84-4FE7-4759-8468-9D29B6D7180C}"/>
          </ac:spMkLst>
        </pc:spChg>
        <pc:spChg chg="add mod">
          <ac:chgData name="Daniele Casson" userId="afc30597-5a83-4fe8-89e0-e1fe5654f601" providerId="ADAL" clId="{2F153C7A-3758-462E-8403-B457868BD3EE}" dt="2021-04-29T14:29:35.648" v="23149" actId="1076"/>
          <ac:spMkLst>
            <pc:docMk/>
            <pc:sldMk cId="54645508" sldId="878"/>
            <ac:spMk id="15" creationId="{8EC1E5C4-74B4-419B-9C99-A17FF53F1C78}"/>
          </ac:spMkLst>
        </pc:spChg>
        <pc:spChg chg="add del mod">
          <ac:chgData name="Daniele Casson" userId="afc30597-5a83-4fe8-89e0-e1fe5654f601" providerId="ADAL" clId="{2F153C7A-3758-462E-8403-B457868BD3EE}" dt="2021-04-28T15:14:25.120" v="21185" actId="478"/>
          <ac:spMkLst>
            <pc:docMk/>
            <pc:sldMk cId="54645508" sldId="878"/>
            <ac:spMk id="20" creationId="{8CF92B8E-ED40-4836-B907-28003A6CC578}"/>
          </ac:spMkLst>
        </pc:spChg>
        <pc:spChg chg="add mod">
          <ac:chgData name="Daniele Casson" userId="afc30597-5a83-4fe8-89e0-e1fe5654f601" providerId="ADAL" clId="{2F153C7A-3758-462E-8403-B457868BD3EE}" dt="2021-04-29T14:29:35.648" v="23149" actId="1076"/>
          <ac:spMkLst>
            <pc:docMk/>
            <pc:sldMk cId="54645508" sldId="878"/>
            <ac:spMk id="21" creationId="{6B6C98BE-E798-44FD-8EF7-0EF654C8E912}"/>
          </ac:spMkLst>
        </pc:spChg>
        <pc:spChg chg="add mod">
          <ac:chgData name="Daniele Casson" userId="afc30597-5a83-4fe8-89e0-e1fe5654f601" providerId="ADAL" clId="{2F153C7A-3758-462E-8403-B457868BD3EE}" dt="2021-04-29T14:29:35.648" v="23149" actId="1076"/>
          <ac:spMkLst>
            <pc:docMk/>
            <pc:sldMk cId="54645508" sldId="878"/>
            <ac:spMk id="24" creationId="{9DA65888-95D9-4DD6-ABE9-E4F1ADEEE385}"/>
          </ac:spMkLst>
        </pc:spChg>
        <pc:spChg chg="add mod">
          <ac:chgData name="Daniele Casson" userId="afc30597-5a83-4fe8-89e0-e1fe5654f601" providerId="ADAL" clId="{2F153C7A-3758-462E-8403-B457868BD3EE}" dt="2021-04-29T14:29:35.648" v="23149" actId="1076"/>
          <ac:spMkLst>
            <pc:docMk/>
            <pc:sldMk cId="54645508" sldId="878"/>
            <ac:spMk id="26" creationId="{77D542E8-1BFA-449D-8626-F562B0A775C6}"/>
          </ac:spMkLst>
        </pc:spChg>
        <pc:spChg chg="add del mod">
          <ac:chgData name="Daniele Casson" userId="afc30597-5a83-4fe8-89e0-e1fe5654f601" providerId="ADAL" clId="{2F153C7A-3758-462E-8403-B457868BD3EE}" dt="2021-04-28T15:15:22.465" v="21208"/>
          <ac:spMkLst>
            <pc:docMk/>
            <pc:sldMk cId="54645508" sldId="878"/>
            <ac:spMk id="28" creationId="{99A67E60-E931-40D0-B80D-05560E5F4E38}"/>
          </ac:spMkLst>
        </pc:spChg>
        <pc:spChg chg="add del mod">
          <ac:chgData name="Daniele Casson" userId="afc30597-5a83-4fe8-89e0-e1fe5654f601" providerId="ADAL" clId="{2F153C7A-3758-462E-8403-B457868BD3EE}" dt="2021-04-28T15:15:22.465" v="21208"/>
          <ac:spMkLst>
            <pc:docMk/>
            <pc:sldMk cId="54645508" sldId="878"/>
            <ac:spMk id="30" creationId="{51E4AF93-50C0-47B1-BFFE-FB250126AC68}"/>
          </ac:spMkLst>
        </pc:spChg>
        <pc:spChg chg="add del mod">
          <ac:chgData name="Daniele Casson" userId="afc30597-5a83-4fe8-89e0-e1fe5654f601" providerId="ADAL" clId="{2F153C7A-3758-462E-8403-B457868BD3EE}" dt="2021-04-28T15:15:39.804" v="21215"/>
          <ac:spMkLst>
            <pc:docMk/>
            <pc:sldMk cId="54645508" sldId="878"/>
            <ac:spMk id="32" creationId="{D447A9FB-3A97-4399-B582-2DF54DB8875C}"/>
          </ac:spMkLst>
        </pc:spChg>
        <pc:spChg chg="add del mod">
          <ac:chgData name="Daniele Casson" userId="afc30597-5a83-4fe8-89e0-e1fe5654f601" providerId="ADAL" clId="{2F153C7A-3758-462E-8403-B457868BD3EE}" dt="2021-04-28T15:15:39.804" v="21215"/>
          <ac:spMkLst>
            <pc:docMk/>
            <pc:sldMk cId="54645508" sldId="878"/>
            <ac:spMk id="34" creationId="{79AD7CC3-0064-439E-A40F-A3F8F527A6E8}"/>
          </ac:spMkLst>
        </pc:spChg>
        <pc:spChg chg="add mod">
          <ac:chgData name="Daniele Casson" userId="afc30597-5a83-4fe8-89e0-e1fe5654f601" providerId="ADAL" clId="{2F153C7A-3758-462E-8403-B457868BD3EE}" dt="2021-04-29T14:29:35.648" v="23149" actId="1076"/>
          <ac:spMkLst>
            <pc:docMk/>
            <pc:sldMk cId="54645508" sldId="878"/>
            <ac:spMk id="36" creationId="{2CE70B58-9A80-41DB-B4D4-91C25E5A1152}"/>
          </ac:spMkLst>
        </pc:spChg>
        <pc:spChg chg="add mod">
          <ac:chgData name="Daniele Casson" userId="afc30597-5a83-4fe8-89e0-e1fe5654f601" providerId="ADAL" clId="{2F153C7A-3758-462E-8403-B457868BD3EE}" dt="2021-04-29T14:29:35.648" v="23149" actId="1076"/>
          <ac:spMkLst>
            <pc:docMk/>
            <pc:sldMk cId="54645508" sldId="878"/>
            <ac:spMk id="38" creationId="{9E1155D2-6039-4097-BD95-AAFFE7EF2F1B}"/>
          </ac:spMkLst>
        </pc:spChg>
        <pc:picChg chg="add mod">
          <ac:chgData name="Daniele Casson" userId="afc30597-5a83-4fe8-89e0-e1fe5654f601" providerId="ADAL" clId="{2F153C7A-3758-462E-8403-B457868BD3EE}" dt="2021-04-29T14:29:35.648" v="23149" actId="1076"/>
          <ac:picMkLst>
            <pc:docMk/>
            <pc:sldMk cId="54645508" sldId="878"/>
            <ac:picMk id="11" creationId="{EEAEA6D7-72FB-4947-A08B-684AAA5BABAA}"/>
          </ac:picMkLst>
        </pc:picChg>
        <pc:picChg chg="add mod">
          <ac:chgData name="Daniele Casson" userId="afc30597-5a83-4fe8-89e0-e1fe5654f601" providerId="ADAL" clId="{2F153C7A-3758-462E-8403-B457868BD3EE}" dt="2021-04-29T14:29:35.648" v="23149" actId="1076"/>
          <ac:picMkLst>
            <pc:docMk/>
            <pc:sldMk cId="54645508" sldId="878"/>
            <ac:picMk id="23" creationId="{373679C8-21EF-481C-8976-7DB706B710C9}"/>
          </ac:picMkLst>
        </pc:picChg>
        <pc:picChg chg="add del mod">
          <ac:chgData name="Daniele Casson" userId="afc30597-5a83-4fe8-89e0-e1fe5654f601" providerId="ADAL" clId="{2F153C7A-3758-462E-8403-B457868BD3EE}" dt="2021-04-28T15:15:22.465" v="21208"/>
          <ac:picMkLst>
            <pc:docMk/>
            <pc:sldMk cId="54645508" sldId="878"/>
            <ac:picMk id="27" creationId="{5E9CC95C-B6ED-4342-B48E-2C25819CDB65}"/>
          </ac:picMkLst>
        </pc:picChg>
        <pc:picChg chg="add del mod">
          <ac:chgData name="Daniele Casson" userId="afc30597-5a83-4fe8-89e0-e1fe5654f601" providerId="ADAL" clId="{2F153C7A-3758-462E-8403-B457868BD3EE}" dt="2021-04-28T15:15:39.804" v="21215"/>
          <ac:picMkLst>
            <pc:docMk/>
            <pc:sldMk cId="54645508" sldId="878"/>
            <ac:picMk id="31" creationId="{BE671488-F439-4106-BFE1-C0F592A2405C}"/>
          </ac:picMkLst>
        </pc:picChg>
        <pc:picChg chg="add mod">
          <ac:chgData name="Daniele Casson" userId="afc30597-5a83-4fe8-89e0-e1fe5654f601" providerId="ADAL" clId="{2F153C7A-3758-462E-8403-B457868BD3EE}" dt="2021-04-29T14:29:35.648" v="23149" actId="1076"/>
          <ac:picMkLst>
            <pc:docMk/>
            <pc:sldMk cId="54645508" sldId="878"/>
            <ac:picMk id="35" creationId="{8299C5EE-E04E-45AA-BBEF-1BEC82FCAFDE}"/>
          </ac:picMkLst>
        </pc:picChg>
        <pc:picChg chg="add mod">
          <ac:chgData name="Daniele Casson" userId="afc30597-5a83-4fe8-89e0-e1fe5654f601" providerId="ADAL" clId="{2F153C7A-3758-462E-8403-B457868BD3EE}" dt="2021-04-28T15:17:21.054" v="21243" actId="571"/>
          <ac:picMkLst>
            <pc:docMk/>
            <pc:sldMk cId="54645508" sldId="878"/>
            <ac:picMk id="43" creationId="{9C5BA2B8-F055-4BFC-9471-D52CC6DB6713}"/>
          </ac:picMkLst>
        </pc:picChg>
        <pc:picChg chg="add del mod">
          <ac:chgData name="Daniele Casson" userId="afc30597-5a83-4fe8-89e0-e1fe5654f601" providerId="ADAL" clId="{2F153C7A-3758-462E-8403-B457868BD3EE}" dt="2021-04-28T15:16:21.879" v="21224" actId="478"/>
          <ac:picMkLst>
            <pc:docMk/>
            <pc:sldMk cId="54645508" sldId="878"/>
            <ac:picMk id="1026" creationId="{F9B3FCE7-F59F-4300-8FBC-C2C37B97AF79}"/>
          </ac:picMkLst>
        </pc:picChg>
        <pc:cxnChg chg="add mod ord">
          <ac:chgData name="Daniele Casson" userId="afc30597-5a83-4fe8-89e0-e1fe5654f601" providerId="ADAL" clId="{2F153C7A-3758-462E-8403-B457868BD3EE}" dt="2021-04-29T14:29:35.648" v="23149" actId="1076"/>
          <ac:cxnSpMkLst>
            <pc:docMk/>
            <pc:sldMk cId="54645508" sldId="878"/>
            <ac:cxnSpMk id="12" creationId="{A50D5CEB-E887-4869-AE2A-885245CFA14D}"/>
          </ac:cxnSpMkLst>
        </pc:cxnChg>
        <pc:cxnChg chg="add mod">
          <ac:chgData name="Daniele Casson" userId="afc30597-5a83-4fe8-89e0-e1fe5654f601" providerId="ADAL" clId="{2F153C7A-3758-462E-8403-B457868BD3EE}" dt="2021-04-29T14:29:35.648" v="23149" actId="1076"/>
          <ac:cxnSpMkLst>
            <pc:docMk/>
            <pc:sldMk cId="54645508" sldId="878"/>
            <ac:cxnSpMk id="17" creationId="{81703FC0-4EF4-498F-AECC-0D9288351469}"/>
          </ac:cxnSpMkLst>
        </pc:cxnChg>
        <pc:cxnChg chg="add del mod">
          <ac:chgData name="Daniele Casson" userId="afc30597-5a83-4fe8-89e0-e1fe5654f601" providerId="ADAL" clId="{2F153C7A-3758-462E-8403-B457868BD3EE}" dt="2021-04-28T15:14:03.444" v="21178" actId="478"/>
          <ac:cxnSpMkLst>
            <pc:docMk/>
            <pc:sldMk cId="54645508" sldId="878"/>
            <ac:cxnSpMk id="19" creationId="{F207A478-F1F7-47C3-856D-761F15414B57}"/>
          </ac:cxnSpMkLst>
        </pc:cxnChg>
        <pc:cxnChg chg="add mod">
          <ac:chgData name="Daniele Casson" userId="afc30597-5a83-4fe8-89e0-e1fe5654f601" providerId="ADAL" clId="{2F153C7A-3758-462E-8403-B457868BD3EE}" dt="2021-04-29T14:29:35.648" v="23149" actId="1076"/>
          <ac:cxnSpMkLst>
            <pc:docMk/>
            <pc:sldMk cId="54645508" sldId="878"/>
            <ac:cxnSpMk id="25" creationId="{E014FEF9-1006-48FF-8D39-2D0E7849A343}"/>
          </ac:cxnSpMkLst>
        </pc:cxnChg>
        <pc:cxnChg chg="add del mod">
          <ac:chgData name="Daniele Casson" userId="afc30597-5a83-4fe8-89e0-e1fe5654f601" providerId="ADAL" clId="{2F153C7A-3758-462E-8403-B457868BD3EE}" dt="2021-04-28T15:15:22.465" v="21208"/>
          <ac:cxnSpMkLst>
            <pc:docMk/>
            <pc:sldMk cId="54645508" sldId="878"/>
            <ac:cxnSpMk id="29" creationId="{A0B07ECB-4A33-45AB-A6EE-5562EA55F44B}"/>
          </ac:cxnSpMkLst>
        </pc:cxnChg>
        <pc:cxnChg chg="add del mod">
          <ac:chgData name="Daniele Casson" userId="afc30597-5a83-4fe8-89e0-e1fe5654f601" providerId="ADAL" clId="{2F153C7A-3758-462E-8403-B457868BD3EE}" dt="2021-04-28T15:15:39.804" v="21215"/>
          <ac:cxnSpMkLst>
            <pc:docMk/>
            <pc:sldMk cId="54645508" sldId="878"/>
            <ac:cxnSpMk id="33" creationId="{5A720255-2A8E-429B-8CD7-DEF92EC5A47F}"/>
          </ac:cxnSpMkLst>
        </pc:cxnChg>
        <pc:cxnChg chg="add mod">
          <ac:chgData name="Daniele Casson" userId="afc30597-5a83-4fe8-89e0-e1fe5654f601" providerId="ADAL" clId="{2F153C7A-3758-462E-8403-B457868BD3EE}" dt="2021-04-29T14:29:35.648" v="23149" actId="1076"/>
          <ac:cxnSpMkLst>
            <pc:docMk/>
            <pc:sldMk cId="54645508" sldId="878"/>
            <ac:cxnSpMk id="37" creationId="{7D99EF2B-9CB0-4293-BE01-49D02D0EFCDC}"/>
          </ac:cxnSpMkLst>
        </pc:cxnChg>
        <pc:cxnChg chg="add mod">
          <ac:chgData name="Daniele Casson" userId="afc30597-5a83-4fe8-89e0-e1fe5654f601" providerId="ADAL" clId="{2F153C7A-3758-462E-8403-B457868BD3EE}" dt="2021-04-28T15:17:21.054" v="21243" actId="571"/>
          <ac:cxnSpMkLst>
            <pc:docMk/>
            <pc:sldMk cId="54645508" sldId="878"/>
            <ac:cxnSpMk id="44" creationId="{7AB6A3A6-57A0-4481-8B4B-BA0ECE9547F3}"/>
          </ac:cxnSpMkLst>
        </pc:cxnChg>
      </pc:sldChg>
      <pc:sldChg chg="addSp delSp modSp add mod ord modClrScheme chgLayout modNotesTx">
        <pc:chgData name="Daniele Casson" userId="afc30597-5a83-4fe8-89e0-e1fe5654f601" providerId="ADAL" clId="{2F153C7A-3758-462E-8403-B457868BD3EE}" dt="2021-05-17T14:08:22.865" v="46165" actId="20577"/>
        <pc:sldMkLst>
          <pc:docMk/>
          <pc:sldMk cId="752998970" sldId="879"/>
        </pc:sldMkLst>
        <pc:spChg chg="add mod ord">
          <ac:chgData name="Daniele Casson" userId="afc30597-5a83-4fe8-89e0-e1fe5654f601" providerId="ADAL" clId="{2F153C7A-3758-462E-8403-B457868BD3EE}" dt="2021-04-24T13:10:17.122" v="12384" actId="14100"/>
          <ac:spMkLst>
            <pc:docMk/>
            <pc:sldMk cId="752998970" sldId="879"/>
            <ac:spMk id="2" creationId="{65F20999-A1FD-430D-BC32-F13372006A9E}"/>
          </ac:spMkLst>
        </pc:spChg>
        <pc:spChg chg="mod ord">
          <ac:chgData name="Daniele Casson" userId="afc30597-5a83-4fe8-89e0-e1fe5654f601" providerId="ADAL" clId="{2F153C7A-3758-462E-8403-B457868BD3EE}" dt="2021-04-12T16:24:46.314" v="5131" actId="20577"/>
          <ac:spMkLst>
            <pc:docMk/>
            <pc:sldMk cId="752998970" sldId="879"/>
            <ac:spMk id="3" creationId="{C090C06F-EB79-4366-892B-567479636005}"/>
          </ac:spMkLst>
        </pc:spChg>
        <pc:spChg chg="del mod">
          <ac:chgData name="Daniele Casson" userId="afc30597-5a83-4fe8-89e0-e1fe5654f601" providerId="ADAL" clId="{2F153C7A-3758-462E-8403-B457868BD3EE}" dt="2021-04-12T15:55:50.469" v="4289" actId="478"/>
          <ac:spMkLst>
            <pc:docMk/>
            <pc:sldMk cId="752998970" sldId="879"/>
            <ac:spMk id="4" creationId="{9C6F502A-1763-4B55-A50A-88F2CA5C4749}"/>
          </ac:spMkLst>
        </pc:spChg>
        <pc:spChg chg="add del mod">
          <ac:chgData name="Daniele Casson" userId="afc30597-5a83-4fe8-89e0-e1fe5654f601" providerId="ADAL" clId="{2F153C7A-3758-462E-8403-B457868BD3EE}" dt="2021-04-24T13:10:42.382" v="12385" actId="478"/>
          <ac:spMkLst>
            <pc:docMk/>
            <pc:sldMk cId="752998970" sldId="879"/>
            <ac:spMk id="4" creationId="{9D19E1A2-B442-4D82-8D4E-50A826A8BE4D}"/>
          </ac:spMkLst>
        </pc:spChg>
        <pc:spChg chg="add del mod ord">
          <ac:chgData name="Daniele Casson" userId="afc30597-5a83-4fe8-89e0-e1fe5654f601" providerId="ADAL" clId="{2F153C7A-3758-462E-8403-B457868BD3EE}" dt="2021-04-12T16:24:49.228" v="5132" actId="478"/>
          <ac:spMkLst>
            <pc:docMk/>
            <pc:sldMk cId="752998970" sldId="879"/>
            <ac:spMk id="5" creationId="{412DE7EE-2B37-43C5-A0B5-1F053BC08AC7}"/>
          </ac:spMkLst>
        </pc:spChg>
        <pc:spChg chg="add del mod">
          <ac:chgData name="Daniele Casson" userId="afc30597-5a83-4fe8-89e0-e1fe5654f601" providerId="ADAL" clId="{2F153C7A-3758-462E-8403-B457868BD3EE}" dt="2021-04-24T13:10:42.382" v="12385" actId="478"/>
          <ac:spMkLst>
            <pc:docMk/>
            <pc:sldMk cId="752998970" sldId="879"/>
            <ac:spMk id="5" creationId="{A5FCD988-124B-4F11-93D0-E9BDD6DA6ABE}"/>
          </ac:spMkLst>
        </pc:spChg>
        <pc:spChg chg="add del mod">
          <ac:chgData name="Daniele Casson" userId="afc30597-5a83-4fe8-89e0-e1fe5654f601" providerId="ADAL" clId="{2F153C7A-3758-462E-8403-B457868BD3EE}" dt="2021-04-27T14:22:12.783" v="17236" actId="478"/>
          <ac:spMkLst>
            <pc:docMk/>
            <pc:sldMk cId="752998970" sldId="879"/>
            <ac:spMk id="6" creationId="{9BA4083E-C27C-4DEA-910A-037C4F7B3556}"/>
          </ac:spMkLst>
        </pc:spChg>
        <pc:spChg chg="add del mod">
          <ac:chgData name="Daniele Casson" userId="afc30597-5a83-4fe8-89e0-e1fe5654f601" providerId="ADAL" clId="{2F153C7A-3758-462E-8403-B457868BD3EE}" dt="2021-04-12T16:24:56.708" v="5137" actId="478"/>
          <ac:spMkLst>
            <pc:docMk/>
            <pc:sldMk cId="752998970" sldId="879"/>
            <ac:spMk id="7" creationId="{18BB9B4E-5711-483B-9C18-7DC7830F780A}"/>
          </ac:spMkLst>
        </pc:spChg>
        <pc:spChg chg="add mod ord">
          <ac:chgData name="Daniele Casson" userId="afc30597-5a83-4fe8-89e0-e1fe5654f601" providerId="ADAL" clId="{2F153C7A-3758-462E-8403-B457868BD3EE}" dt="2021-04-12T16:02:04.157" v="4758" actId="167"/>
          <ac:spMkLst>
            <pc:docMk/>
            <pc:sldMk cId="752998970" sldId="879"/>
            <ac:spMk id="9" creationId="{78E66FCC-9CDA-4BE4-B101-10B17EE3A599}"/>
          </ac:spMkLst>
        </pc:spChg>
        <pc:spChg chg="add mod">
          <ac:chgData name="Daniele Casson" userId="afc30597-5a83-4fe8-89e0-e1fe5654f601" providerId="ADAL" clId="{2F153C7A-3758-462E-8403-B457868BD3EE}" dt="2021-04-24T13:10:43.321" v="12386"/>
          <ac:spMkLst>
            <pc:docMk/>
            <pc:sldMk cId="752998970" sldId="879"/>
            <ac:spMk id="10" creationId="{154052C8-843D-4E2E-BBBB-6BF50846218D}"/>
          </ac:spMkLst>
        </pc:spChg>
        <pc:spChg chg="add del mod">
          <ac:chgData name="Daniele Casson" userId="afc30597-5a83-4fe8-89e0-e1fe5654f601" providerId="ADAL" clId="{2F153C7A-3758-462E-8403-B457868BD3EE}" dt="2021-04-12T16:24:52.335" v="5133" actId="478"/>
          <ac:spMkLst>
            <pc:docMk/>
            <pc:sldMk cId="752998970" sldId="879"/>
            <ac:spMk id="10" creationId="{CCF1A2D0-3AEB-4F4E-A08D-6F0B2AC4F554}"/>
          </ac:spMkLst>
        </pc:spChg>
        <pc:spChg chg="add del mod">
          <ac:chgData name="Daniele Casson" userId="afc30597-5a83-4fe8-89e0-e1fe5654f601" providerId="ADAL" clId="{2F153C7A-3758-462E-8403-B457868BD3EE}" dt="2021-04-12T16:24:55.513" v="5136" actId="478"/>
          <ac:spMkLst>
            <pc:docMk/>
            <pc:sldMk cId="752998970" sldId="879"/>
            <ac:spMk id="11" creationId="{1FDC9EFC-6CE2-4C79-A0F4-7C5DE1ABF8F3}"/>
          </ac:spMkLst>
        </pc:spChg>
        <pc:spChg chg="add mod">
          <ac:chgData name="Daniele Casson" userId="afc30597-5a83-4fe8-89e0-e1fe5654f601" providerId="ADAL" clId="{2F153C7A-3758-462E-8403-B457868BD3EE}" dt="2021-04-24T13:10:43.321" v="12386"/>
          <ac:spMkLst>
            <pc:docMk/>
            <pc:sldMk cId="752998970" sldId="879"/>
            <ac:spMk id="11" creationId="{8B470D9D-A088-4703-80E2-0870DD516A0A}"/>
          </ac:spMkLst>
        </pc:spChg>
        <pc:picChg chg="add mod">
          <ac:chgData name="Daniele Casson" userId="afc30597-5a83-4fe8-89e0-e1fe5654f601" providerId="ADAL" clId="{2F153C7A-3758-462E-8403-B457868BD3EE}" dt="2021-04-24T13:10:49.167" v="12387" actId="14100"/>
          <ac:picMkLst>
            <pc:docMk/>
            <pc:sldMk cId="752998970" sldId="879"/>
            <ac:picMk id="2050" creationId="{F1E213F7-E01E-4D04-B347-E558FE66A0C2}"/>
          </ac:picMkLst>
        </pc:picChg>
        <pc:picChg chg="add del mod">
          <ac:chgData name="Daniele Casson" userId="afc30597-5a83-4fe8-89e0-e1fe5654f601" providerId="ADAL" clId="{2F153C7A-3758-462E-8403-B457868BD3EE}" dt="2021-04-12T16:24:53.115" v="5134" actId="478"/>
          <ac:picMkLst>
            <pc:docMk/>
            <pc:sldMk cId="752998970" sldId="879"/>
            <ac:picMk id="2052" creationId="{EE3EE6AF-3030-413E-8978-CC8383FCCF71}"/>
          </ac:picMkLst>
        </pc:picChg>
      </pc:sldChg>
      <pc:sldChg chg="addSp delSp modSp add mod setBg modAnim modNotesTx">
        <pc:chgData name="Daniele Casson" userId="afc30597-5a83-4fe8-89e0-e1fe5654f601" providerId="ADAL" clId="{2F153C7A-3758-462E-8403-B457868BD3EE}" dt="2021-05-17T15:28:02.405" v="47034" actId="20577"/>
        <pc:sldMkLst>
          <pc:docMk/>
          <pc:sldMk cId="986037152" sldId="880"/>
        </pc:sldMkLst>
        <pc:spChg chg="mod ord">
          <ac:chgData name="Daniele Casson" userId="afc30597-5a83-4fe8-89e0-e1fe5654f601" providerId="ADAL" clId="{2F153C7A-3758-462E-8403-B457868BD3EE}" dt="2021-05-14T14:15:39.859" v="42295" actId="1076"/>
          <ac:spMkLst>
            <pc:docMk/>
            <pc:sldMk cId="986037152" sldId="880"/>
            <ac:spMk id="3" creationId="{C090C06F-EB79-4366-892B-567479636005}"/>
          </ac:spMkLst>
        </pc:spChg>
        <pc:spChg chg="del mod ord">
          <ac:chgData name="Daniele Casson" userId="afc30597-5a83-4fe8-89e0-e1fe5654f601" providerId="ADAL" clId="{2F153C7A-3758-462E-8403-B457868BD3EE}" dt="2021-05-14T14:02:38.463" v="42255" actId="478"/>
          <ac:spMkLst>
            <pc:docMk/>
            <pc:sldMk cId="986037152" sldId="880"/>
            <ac:spMk id="4" creationId="{9C6F502A-1763-4B55-A50A-88F2CA5C4749}"/>
          </ac:spMkLst>
        </pc:spChg>
        <pc:spChg chg="add mod ord">
          <ac:chgData name="Daniele Casson" userId="afc30597-5a83-4fe8-89e0-e1fe5654f601" providerId="ADAL" clId="{2F153C7A-3758-462E-8403-B457868BD3EE}" dt="2021-05-14T14:14:57.693" v="42291" actId="207"/>
          <ac:spMkLst>
            <pc:docMk/>
            <pc:sldMk cId="986037152" sldId="880"/>
            <ac:spMk id="6" creationId="{D7ED5F5B-7979-4F41-B69B-33D618988C66}"/>
          </ac:spMkLst>
        </pc:spChg>
        <pc:spChg chg="add del">
          <ac:chgData name="Daniele Casson" userId="afc30597-5a83-4fe8-89e0-e1fe5654f601" providerId="ADAL" clId="{2F153C7A-3758-462E-8403-B457868BD3EE}" dt="2021-05-14T14:02:35.783" v="42254" actId="26606"/>
          <ac:spMkLst>
            <pc:docMk/>
            <pc:sldMk cId="986037152" sldId="880"/>
            <ac:spMk id="7" creationId="{2CCAFB3E-E6E2-4587-A5FC-061F9AED9AF2}"/>
          </ac:spMkLst>
        </pc:spChg>
        <pc:spChg chg="add mod">
          <ac:chgData name="Daniele Casson" userId="afc30597-5a83-4fe8-89e0-e1fe5654f601" providerId="ADAL" clId="{2F153C7A-3758-462E-8403-B457868BD3EE}" dt="2021-05-14T14:17:33.708" v="42491" actId="208"/>
          <ac:spMkLst>
            <pc:docMk/>
            <pc:sldMk cId="986037152" sldId="880"/>
            <ac:spMk id="9" creationId="{CD928EB8-8A23-4CE7-B9FE-57CB1AA79E6E}"/>
          </ac:spMkLst>
        </pc:spChg>
        <pc:spChg chg="add del">
          <ac:chgData name="Daniele Casson" userId="afc30597-5a83-4fe8-89e0-e1fe5654f601" providerId="ADAL" clId="{2F153C7A-3758-462E-8403-B457868BD3EE}" dt="2021-05-14T14:02:07.698" v="42248" actId="26606"/>
          <ac:spMkLst>
            <pc:docMk/>
            <pc:sldMk cId="986037152" sldId="880"/>
            <ac:spMk id="10" creationId="{6753252F-4873-4F63-801D-CC719279A7D5}"/>
          </ac:spMkLst>
        </pc:spChg>
        <pc:spChg chg="add del">
          <ac:chgData name="Daniele Casson" userId="afc30597-5a83-4fe8-89e0-e1fe5654f601" providerId="ADAL" clId="{2F153C7A-3758-462E-8403-B457868BD3EE}" dt="2021-05-14T14:02:07.698" v="42248" actId="26606"/>
          <ac:spMkLst>
            <pc:docMk/>
            <pc:sldMk cId="986037152" sldId="880"/>
            <ac:spMk id="12" creationId="{047C8CCB-F95D-4249-92DD-651249D3535A}"/>
          </ac:spMkLst>
        </pc:spChg>
        <pc:spChg chg="add mod">
          <ac:chgData name="Daniele Casson" userId="afc30597-5a83-4fe8-89e0-e1fe5654f601" providerId="ADAL" clId="{2F153C7A-3758-462E-8403-B457868BD3EE}" dt="2021-05-14T14:20:32.492" v="42715" actId="14100"/>
          <ac:spMkLst>
            <pc:docMk/>
            <pc:sldMk cId="986037152" sldId="880"/>
            <ac:spMk id="13" creationId="{53EEB27D-24DC-47DE-8BB4-578493D6684E}"/>
          </ac:spMkLst>
        </pc:spChg>
        <pc:spChg chg="add del">
          <ac:chgData name="Daniele Casson" userId="afc30597-5a83-4fe8-89e0-e1fe5654f601" providerId="ADAL" clId="{2F153C7A-3758-462E-8403-B457868BD3EE}" dt="2021-05-14T14:02:35.783" v="42254" actId="26606"/>
          <ac:spMkLst>
            <pc:docMk/>
            <pc:sldMk cId="986037152" sldId="880"/>
            <ac:spMk id="14" creationId="{640086A0-762B-44EE-AA70-A7268A72ACC3}"/>
          </ac:spMkLst>
        </pc:spChg>
        <pc:spChg chg="add mod">
          <ac:chgData name="Daniele Casson" userId="afc30597-5a83-4fe8-89e0-e1fe5654f601" providerId="ADAL" clId="{2F153C7A-3758-462E-8403-B457868BD3EE}" dt="2021-05-14T14:24:42.860" v="43014" actId="208"/>
          <ac:spMkLst>
            <pc:docMk/>
            <pc:sldMk cId="986037152" sldId="880"/>
            <ac:spMk id="15" creationId="{DF4CA67E-A144-4D36-B72C-A792D403072D}"/>
          </ac:spMkLst>
        </pc:spChg>
        <pc:spChg chg="add mod">
          <ac:chgData name="Daniele Casson" userId="afc30597-5a83-4fe8-89e0-e1fe5654f601" providerId="ADAL" clId="{2F153C7A-3758-462E-8403-B457868BD3EE}" dt="2021-05-14T14:26:22.420" v="43256" actId="208"/>
          <ac:spMkLst>
            <pc:docMk/>
            <pc:sldMk cId="986037152" sldId="880"/>
            <ac:spMk id="16" creationId="{4874A664-0F64-4B3C-A747-210B600FC3AB}"/>
          </ac:spMkLst>
        </pc:spChg>
        <pc:picChg chg="add mod">
          <ac:chgData name="Daniele Casson" userId="afc30597-5a83-4fe8-89e0-e1fe5654f601" providerId="ADAL" clId="{2F153C7A-3758-462E-8403-B457868BD3EE}" dt="2021-05-14T14:14:23.835" v="42286" actId="1076"/>
          <ac:picMkLst>
            <pc:docMk/>
            <pc:sldMk cId="986037152" sldId="880"/>
            <ac:picMk id="5" creationId="{8E641B4E-98BA-4F24-9970-C3594356EC2B}"/>
          </ac:picMkLst>
        </pc:picChg>
        <pc:picChg chg="add del">
          <ac:chgData name="Daniele Casson" userId="afc30597-5a83-4fe8-89e0-e1fe5654f601" providerId="ADAL" clId="{2F153C7A-3758-462E-8403-B457868BD3EE}" dt="2021-05-14T14:02:35.783" v="42254" actId="26606"/>
          <ac:picMkLst>
            <pc:docMk/>
            <pc:sldMk cId="986037152" sldId="880"/>
            <ac:picMk id="8" creationId="{5975841F-9161-4650-BCE5-20FFE7E29615}"/>
          </ac:picMkLst>
        </pc:picChg>
      </pc:sldChg>
      <pc:sldChg chg="new del ord">
        <pc:chgData name="Daniele Casson" userId="afc30597-5a83-4fe8-89e0-e1fe5654f601" providerId="ADAL" clId="{2F153C7A-3758-462E-8403-B457868BD3EE}" dt="2021-04-12T15:13:26.880" v="3702" actId="2696"/>
        <pc:sldMkLst>
          <pc:docMk/>
          <pc:sldMk cId="4143097477" sldId="880"/>
        </pc:sldMkLst>
      </pc:sldChg>
      <pc:sldChg chg="add del">
        <pc:chgData name="Daniele Casson" userId="afc30597-5a83-4fe8-89e0-e1fe5654f601" providerId="ADAL" clId="{2F153C7A-3758-462E-8403-B457868BD3EE}" dt="2021-04-12T15:24:00.515" v="3722" actId="2696"/>
        <pc:sldMkLst>
          <pc:docMk/>
          <pc:sldMk cId="4201472275" sldId="880"/>
        </pc:sldMkLst>
      </pc:sldChg>
      <pc:sldChg chg="addSp delSp modSp add mod modAnim modNotesTx">
        <pc:chgData name="Daniele Casson" userId="afc30597-5a83-4fe8-89e0-e1fe5654f601" providerId="ADAL" clId="{2F153C7A-3758-462E-8403-B457868BD3EE}" dt="2021-05-17T15:11:35.580" v="46537" actId="6549"/>
        <pc:sldMkLst>
          <pc:docMk/>
          <pc:sldMk cId="65666958" sldId="881"/>
        </pc:sldMkLst>
        <pc:spChg chg="mod">
          <ac:chgData name="Daniele Casson" userId="afc30597-5a83-4fe8-89e0-e1fe5654f601" providerId="ADAL" clId="{2F153C7A-3758-462E-8403-B457868BD3EE}" dt="2021-05-03T13:11:15.294" v="27832" actId="20577"/>
          <ac:spMkLst>
            <pc:docMk/>
            <pc:sldMk cId="65666958" sldId="881"/>
            <ac:spMk id="3" creationId="{C090C06F-EB79-4366-892B-567479636005}"/>
          </ac:spMkLst>
        </pc:spChg>
        <pc:spChg chg="add mod">
          <ac:chgData name="Daniele Casson" userId="afc30597-5a83-4fe8-89e0-e1fe5654f601" providerId="ADAL" clId="{2F153C7A-3758-462E-8403-B457868BD3EE}" dt="2021-05-05T09:29:22.139" v="29450" actId="1076"/>
          <ac:spMkLst>
            <pc:docMk/>
            <pc:sldMk cId="65666958" sldId="881"/>
            <ac:spMk id="9" creationId="{D7B27ADC-7E57-4B68-84C4-04B6300D74F3}"/>
          </ac:spMkLst>
        </pc:spChg>
        <pc:spChg chg="add mod ord">
          <ac:chgData name="Daniele Casson" userId="afc30597-5a83-4fe8-89e0-e1fe5654f601" providerId="ADAL" clId="{2F153C7A-3758-462E-8403-B457868BD3EE}" dt="2021-05-04T15:10:35.689" v="29013" actId="14100"/>
          <ac:spMkLst>
            <pc:docMk/>
            <pc:sldMk cId="65666958" sldId="881"/>
            <ac:spMk id="11" creationId="{B924649C-931E-4BD8-BDCC-A401DB7D1E19}"/>
          </ac:spMkLst>
        </pc:spChg>
        <pc:spChg chg="add mod">
          <ac:chgData name="Daniele Casson" userId="afc30597-5a83-4fe8-89e0-e1fe5654f601" providerId="ADAL" clId="{2F153C7A-3758-462E-8403-B457868BD3EE}" dt="2021-05-05T09:29:43.387" v="29459" actId="20577"/>
          <ac:spMkLst>
            <pc:docMk/>
            <pc:sldMk cId="65666958" sldId="881"/>
            <ac:spMk id="18" creationId="{751B12F6-87DE-4B91-A365-968ED77EF924}"/>
          </ac:spMkLst>
        </pc:spChg>
        <pc:spChg chg="add mod">
          <ac:chgData name="Daniele Casson" userId="afc30597-5a83-4fe8-89e0-e1fe5654f601" providerId="ADAL" clId="{2F153C7A-3758-462E-8403-B457868BD3EE}" dt="2021-05-05T09:29:39.550" v="29457" actId="20577"/>
          <ac:spMkLst>
            <pc:docMk/>
            <pc:sldMk cId="65666958" sldId="881"/>
            <ac:spMk id="19" creationId="{87533660-632B-4921-B834-63E6C60FF080}"/>
          </ac:spMkLst>
        </pc:spChg>
        <pc:graphicFrameChg chg="add mod modGraphic">
          <ac:chgData name="Daniele Casson" userId="afc30597-5a83-4fe8-89e0-e1fe5654f601" providerId="ADAL" clId="{2F153C7A-3758-462E-8403-B457868BD3EE}" dt="2021-05-04T15:05:37.969" v="28962" actId="14100"/>
          <ac:graphicFrameMkLst>
            <pc:docMk/>
            <pc:sldMk cId="65666958" sldId="881"/>
            <ac:graphicFrameMk id="2" creationId="{3E4E93E1-06BE-4F29-9735-27ED6A97FBF6}"/>
          </ac:graphicFrameMkLst>
        </pc:graphicFrameChg>
        <pc:graphicFrameChg chg="add mod modGraphic">
          <ac:chgData name="Daniele Casson" userId="afc30597-5a83-4fe8-89e0-e1fe5654f601" providerId="ADAL" clId="{2F153C7A-3758-462E-8403-B457868BD3EE}" dt="2021-05-04T15:06:04.105" v="28970" actId="12385"/>
          <ac:graphicFrameMkLst>
            <pc:docMk/>
            <pc:sldMk cId="65666958" sldId="881"/>
            <ac:graphicFrameMk id="5" creationId="{5C927519-9659-4DC7-9C05-98E883DF99CF}"/>
          </ac:graphicFrameMkLst>
        </pc:graphicFrameChg>
        <pc:graphicFrameChg chg="add mod">
          <ac:chgData name="Daniele Casson" userId="afc30597-5a83-4fe8-89e0-e1fe5654f601" providerId="ADAL" clId="{2F153C7A-3758-462E-8403-B457868BD3EE}" dt="2021-05-04T15:06:09.659" v="28972" actId="1076"/>
          <ac:graphicFrameMkLst>
            <pc:docMk/>
            <pc:sldMk cId="65666958" sldId="881"/>
            <ac:graphicFrameMk id="6" creationId="{70C50CE6-6D9F-4E7E-8317-74A156D624AF}"/>
          </ac:graphicFrameMkLst>
        </pc:graphicFrameChg>
        <pc:graphicFrameChg chg="add mod">
          <ac:chgData name="Daniele Casson" userId="afc30597-5a83-4fe8-89e0-e1fe5654f601" providerId="ADAL" clId="{2F153C7A-3758-462E-8403-B457868BD3EE}" dt="2021-05-04T15:06:13.911" v="28974" actId="1076"/>
          <ac:graphicFrameMkLst>
            <pc:docMk/>
            <pc:sldMk cId="65666958" sldId="881"/>
            <ac:graphicFrameMk id="7" creationId="{3AACEB18-D4B0-458F-A8BA-CB3988F3D237}"/>
          </ac:graphicFrameMkLst>
        </pc:graphicFrameChg>
        <pc:graphicFrameChg chg="add mod">
          <ac:chgData name="Daniele Casson" userId="afc30597-5a83-4fe8-89e0-e1fe5654f601" providerId="ADAL" clId="{2F153C7A-3758-462E-8403-B457868BD3EE}" dt="2021-05-04T15:06:22.510" v="28976" actId="1076"/>
          <ac:graphicFrameMkLst>
            <pc:docMk/>
            <pc:sldMk cId="65666958" sldId="881"/>
            <ac:graphicFrameMk id="8" creationId="{B3CED122-6DA3-457E-BF01-FFBE41266C86}"/>
          </ac:graphicFrameMkLst>
        </pc:graphicFrameChg>
        <pc:graphicFrameChg chg="add mod modGraphic">
          <ac:chgData name="Daniele Casson" userId="afc30597-5a83-4fe8-89e0-e1fe5654f601" providerId="ADAL" clId="{2F153C7A-3758-462E-8403-B457868BD3EE}" dt="2021-05-05T10:21:39.798" v="30058" actId="5793"/>
          <ac:graphicFrameMkLst>
            <pc:docMk/>
            <pc:sldMk cId="65666958" sldId="881"/>
            <ac:graphicFrameMk id="12" creationId="{00B57F8A-37B3-4027-9357-8441F3EDA831}"/>
          </ac:graphicFrameMkLst>
        </pc:graphicFrameChg>
        <pc:graphicFrameChg chg="add del mod modGraphic">
          <ac:chgData name="Daniele Casson" userId="afc30597-5a83-4fe8-89e0-e1fe5654f601" providerId="ADAL" clId="{2F153C7A-3758-462E-8403-B457868BD3EE}" dt="2021-05-05T09:47:35.779" v="29760" actId="478"/>
          <ac:graphicFrameMkLst>
            <pc:docMk/>
            <pc:sldMk cId="65666958" sldId="881"/>
            <ac:graphicFrameMk id="14" creationId="{C1C84BC0-CD92-44D8-84A2-B84AA7C42BE3}"/>
          </ac:graphicFrameMkLst>
        </pc:graphicFrameChg>
        <pc:graphicFrameChg chg="add mod modGraphic">
          <ac:chgData name="Daniele Casson" userId="afc30597-5a83-4fe8-89e0-e1fe5654f601" providerId="ADAL" clId="{2F153C7A-3758-462E-8403-B457868BD3EE}" dt="2021-05-05T10:21:52.633" v="30075" actId="5793"/>
          <ac:graphicFrameMkLst>
            <pc:docMk/>
            <pc:sldMk cId="65666958" sldId="881"/>
            <ac:graphicFrameMk id="20" creationId="{A97C461C-C5A4-497C-9FB9-FD899A195B9C}"/>
          </ac:graphicFrameMkLst>
        </pc:graphicFrameChg>
        <pc:picChg chg="add mod">
          <ac:chgData name="Daniele Casson" userId="afc30597-5a83-4fe8-89e0-e1fe5654f601" providerId="ADAL" clId="{2F153C7A-3758-462E-8403-B457868BD3EE}" dt="2021-05-04T15:07:42.868" v="28982"/>
          <ac:picMkLst>
            <pc:docMk/>
            <pc:sldMk cId="65666958" sldId="881"/>
            <ac:picMk id="10" creationId="{10EFA45F-5CFB-4785-B02F-616B44ADBF87}"/>
          </ac:picMkLst>
        </pc:picChg>
        <pc:cxnChg chg="add mod">
          <ac:chgData name="Daniele Casson" userId="afc30597-5a83-4fe8-89e0-e1fe5654f601" providerId="ADAL" clId="{2F153C7A-3758-462E-8403-B457868BD3EE}" dt="2021-05-04T15:11:36.425" v="29038" actId="692"/>
          <ac:cxnSpMkLst>
            <pc:docMk/>
            <pc:sldMk cId="65666958" sldId="881"/>
            <ac:cxnSpMk id="13" creationId="{B9A22205-A75C-45CF-9D82-4F43533B3943}"/>
          </ac:cxnSpMkLst>
        </pc:cxnChg>
        <pc:cxnChg chg="add mod">
          <ac:chgData name="Daniele Casson" userId="afc30597-5a83-4fe8-89e0-e1fe5654f601" providerId="ADAL" clId="{2F153C7A-3758-462E-8403-B457868BD3EE}" dt="2021-05-04T15:13:57.888" v="29068" actId="692"/>
          <ac:cxnSpMkLst>
            <pc:docMk/>
            <pc:sldMk cId="65666958" sldId="881"/>
            <ac:cxnSpMk id="15" creationId="{49102D3E-9244-49BF-B684-6C6EEB5C5999}"/>
          </ac:cxnSpMkLst>
        </pc:cxnChg>
        <pc:cxnChg chg="add mod">
          <ac:chgData name="Daniele Casson" userId="afc30597-5a83-4fe8-89e0-e1fe5654f601" providerId="ADAL" clId="{2F153C7A-3758-462E-8403-B457868BD3EE}" dt="2021-05-04T15:14:23.838" v="29075" actId="1076"/>
          <ac:cxnSpMkLst>
            <pc:docMk/>
            <pc:sldMk cId="65666958" sldId="881"/>
            <ac:cxnSpMk id="16" creationId="{71625665-6077-4FFC-B64D-614121980518}"/>
          </ac:cxnSpMkLst>
        </pc:cxnChg>
        <pc:cxnChg chg="add mod">
          <ac:chgData name="Daniele Casson" userId="afc30597-5a83-4fe8-89e0-e1fe5654f601" providerId="ADAL" clId="{2F153C7A-3758-462E-8403-B457868BD3EE}" dt="2021-05-04T15:14:27.668" v="29076" actId="1076"/>
          <ac:cxnSpMkLst>
            <pc:docMk/>
            <pc:sldMk cId="65666958" sldId="881"/>
            <ac:cxnSpMk id="17" creationId="{CDCDF2BD-9C2E-45C3-92F0-0A565DD0099B}"/>
          </ac:cxnSpMkLst>
        </pc:cxnChg>
        <pc:cxnChg chg="add mod">
          <ac:chgData name="Daniele Casson" userId="afc30597-5a83-4fe8-89e0-e1fe5654f601" providerId="ADAL" clId="{2F153C7A-3758-462E-8403-B457868BD3EE}" dt="2021-05-05T10:20:44.373" v="30036" actId="14100"/>
          <ac:cxnSpMkLst>
            <pc:docMk/>
            <pc:sldMk cId="65666958" sldId="881"/>
            <ac:cxnSpMk id="22" creationId="{663B594E-936D-4B0E-A5DB-92F36235339D}"/>
          </ac:cxnSpMkLst>
        </pc:cxnChg>
        <pc:cxnChg chg="add mod">
          <ac:chgData name="Daniele Casson" userId="afc30597-5a83-4fe8-89e0-e1fe5654f601" providerId="ADAL" clId="{2F153C7A-3758-462E-8403-B457868BD3EE}" dt="2021-05-05T10:20:48.444" v="30037" actId="14100"/>
          <ac:cxnSpMkLst>
            <pc:docMk/>
            <pc:sldMk cId="65666958" sldId="881"/>
            <ac:cxnSpMk id="26" creationId="{976257B3-57AF-4F7D-A5E2-FB20FD668229}"/>
          </ac:cxnSpMkLst>
        </pc:cxnChg>
      </pc:sldChg>
      <pc:sldChg chg="addSp delSp modSp add mod ord modNotesTx">
        <pc:chgData name="Daniele Casson" userId="afc30597-5a83-4fe8-89e0-e1fe5654f601" providerId="ADAL" clId="{2F153C7A-3758-462E-8403-B457868BD3EE}" dt="2021-04-29T09:32:39.192" v="21440" actId="20577"/>
        <pc:sldMkLst>
          <pc:docMk/>
          <pc:sldMk cId="3437686512" sldId="882"/>
        </pc:sldMkLst>
        <pc:spChg chg="del">
          <ac:chgData name="Daniele Casson" userId="afc30597-5a83-4fe8-89e0-e1fe5654f601" providerId="ADAL" clId="{2F153C7A-3758-462E-8403-B457868BD3EE}" dt="2021-04-12T16:24:13.301" v="5116" actId="478"/>
          <ac:spMkLst>
            <pc:docMk/>
            <pc:sldMk cId="3437686512" sldId="882"/>
            <ac:spMk id="2" creationId="{65F20999-A1FD-430D-BC32-F13372006A9E}"/>
          </ac:spMkLst>
        </pc:spChg>
        <pc:spChg chg="mod">
          <ac:chgData name="Daniele Casson" userId="afc30597-5a83-4fe8-89e0-e1fe5654f601" providerId="ADAL" clId="{2F153C7A-3758-462E-8403-B457868BD3EE}" dt="2021-04-12T16:25:54.316" v="5169" actId="20577"/>
          <ac:spMkLst>
            <pc:docMk/>
            <pc:sldMk cId="3437686512" sldId="882"/>
            <ac:spMk id="3" creationId="{C090C06F-EB79-4366-892B-567479636005}"/>
          </ac:spMkLst>
        </pc:spChg>
        <pc:spChg chg="add del mod">
          <ac:chgData name="Daniele Casson" userId="afc30597-5a83-4fe8-89e0-e1fe5654f601" providerId="ADAL" clId="{2F153C7A-3758-462E-8403-B457868BD3EE}" dt="2021-04-12T16:24:15.910" v="5117" actId="478"/>
          <ac:spMkLst>
            <pc:docMk/>
            <pc:sldMk cId="3437686512" sldId="882"/>
            <ac:spMk id="4" creationId="{7B5F320B-10FA-440D-B743-ECA3896735D6}"/>
          </ac:spMkLst>
        </pc:spChg>
        <pc:spChg chg="mod">
          <ac:chgData name="Daniele Casson" userId="afc30597-5a83-4fe8-89e0-e1fe5654f601" providerId="ADAL" clId="{2F153C7A-3758-462E-8403-B457868BD3EE}" dt="2021-04-12T16:24:27.645" v="5119" actId="14100"/>
          <ac:spMkLst>
            <pc:docMk/>
            <pc:sldMk cId="3437686512" sldId="882"/>
            <ac:spMk id="5" creationId="{412DE7EE-2B37-43C5-A0B5-1F053BC08AC7}"/>
          </ac:spMkLst>
        </pc:spChg>
        <pc:spChg chg="del mod">
          <ac:chgData name="Daniele Casson" userId="afc30597-5a83-4fe8-89e0-e1fe5654f601" providerId="ADAL" clId="{2F153C7A-3758-462E-8403-B457868BD3EE}" dt="2021-04-29T09:32:31.065" v="21435" actId="478"/>
          <ac:spMkLst>
            <pc:docMk/>
            <pc:sldMk cId="3437686512" sldId="882"/>
            <ac:spMk id="6" creationId="{9BA4083E-C27C-4DEA-910A-037C4F7B3556}"/>
          </ac:spMkLst>
        </pc:spChg>
        <pc:spChg chg="del">
          <ac:chgData name="Daniele Casson" userId="afc30597-5a83-4fe8-89e0-e1fe5654f601" providerId="ADAL" clId="{2F153C7A-3758-462E-8403-B457868BD3EE}" dt="2021-04-12T16:24:18.894" v="5118" actId="478"/>
          <ac:spMkLst>
            <pc:docMk/>
            <pc:sldMk cId="3437686512" sldId="882"/>
            <ac:spMk id="7" creationId="{18BB9B4E-5711-483B-9C18-7DC7830F780A}"/>
          </ac:spMkLst>
        </pc:spChg>
        <pc:spChg chg="del">
          <ac:chgData name="Daniele Casson" userId="afc30597-5a83-4fe8-89e0-e1fe5654f601" providerId="ADAL" clId="{2F153C7A-3758-462E-8403-B457868BD3EE}" dt="2021-04-12T16:24:33.813" v="5122" actId="478"/>
          <ac:spMkLst>
            <pc:docMk/>
            <pc:sldMk cId="3437686512" sldId="882"/>
            <ac:spMk id="11" creationId="{1FDC9EFC-6CE2-4C79-A0F4-7C5DE1ABF8F3}"/>
          </ac:spMkLst>
        </pc:spChg>
        <pc:picChg chg="del">
          <ac:chgData name="Daniele Casson" userId="afc30597-5a83-4fe8-89e0-e1fe5654f601" providerId="ADAL" clId="{2F153C7A-3758-462E-8403-B457868BD3EE}" dt="2021-04-12T16:24:13.301" v="5116" actId="478"/>
          <ac:picMkLst>
            <pc:docMk/>
            <pc:sldMk cId="3437686512" sldId="882"/>
            <ac:picMk id="2050" creationId="{F1E213F7-E01E-4D04-B347-E558FE66A0C2}"/>
          </ac:picMkLst>
        </pc:picChg>
        <pc:picChg chg="mod">
          <ac:chgData name="Daniele Casson" userId="afc30597-5a83-4fe8-89e0-e1fe5654f601" providerId="ADAL" clId="{2F153C7A-3758-462E-8403-B457868BD3EE}" dt="2021-04-12T16:24:31.977" v="5121" actId="14100"/>
          <ac:picMkLst>
            <pc:docMk/>
            <pc:sldMk cId="3437686512" sldId="882"/>
            <ac:picMk id="2052" creationId="{EE3EE6AF-3030-413E-8978-CC8383FCCF71}"/>
          </ac:picMkLst>
        </pc:picChg>
      </pc:sldChg>
      <pc:sldChg chg="addSp delSp modSp add mod ord modAnim modNotesTx">
        <pc:chgData name="Daniele Casson" userId="afc30597-5a83-4fe8-89e0-e1fe5654f601" providerId="ADAL" clId="{2F153C7A-3758-462E-8403-B457868BD3EE}" dt="2021-05-17T14:26:23.922" v="46470" actId="20577"/>
        <pc:sldMkLst>
          <pc:docMk/>
          <pc:sldMk cId="3075365564" sldId="883"/>
        </pc:sldMkLst>
        <pc:spChg chg="mod">
          <ac:chgData name="Daniele Casson" userId="afc30597-5a83-4fe8-89e0-e1fe5654f601" providerId="ADAL" clId="{2F153C7A-3758-462E-8403-B457868BD3EE}" dt="2021-04-30T12:18:39.303" v="23732" actId="1076"/>
          <ac:spMkLst>
            <pc:docMk/>
            <pc:sldMk cId="3075365564" sldId="883"/>
            <ac:spMk id="3" creationId="{C090C06F-EB79-4366-892B-567479636005}"/>
          </ac:spMkLst>
        </pc:spChg>
        <pc:spChg chg="del mod">
          <ac:chgData name="Daniele Casson" userId="afc30597-5a83-4fe8-89e0-e1fe5654f601" providerId="ADAL" clId="{2F153C7A-3758-462E-8403-B457868BD3EE}" dt="2021-04-29T13:30:00.180" v="22461"/>
          <ac:spMkLst>
            <pc:docMk/>
            <pc:sldMk cId="3075365564" sldId="883"/>
            <ac:spMk id="4" creationId="{9C6F502A-1763-4B55-A50A-88F2CA5C4749}"/>
          </ac:spMkLst>
        </pc:spChg>
        <pc:spChg chg="add mod ord">
          <ac:chgData name="Daniele Casson" userId="afc30597-5a83-4fe8-89e0-e1fe5654f601" providerId="ADAL" clId="{2F153C7A-3758-462E-8403-B457868BD3EE}" dt="2021-04-30T12:18:33.503" v="23731" actId="14100"/>
          <ac:spMkLst>
            <pc:docMk/>
            <pc:sldMk cId="3075365564" sldId="883"/>
            <ac:spMk id="5" creationId="{61946A00-E53A-4155-B2A8-16E79A06E53F}"/>
          </ac:spMkLst>
        </pc:spChg>
        <pc:graphicFrameChg chg="add mod modGraphic">
          <ac:chgData name="Daniele Casson" userId="afc30597-5a83-4fe8-89e0-e1fe5654f601" providerId="ADAL" clId="{2F153C7A-3758-462E-8403-B457868BD3EE}" dt="2021-04-30T12:18:57.037" v="23735" actId="14100"/>
          <ac:graphicFrameMkLst>
            <pc:docMk/>
            <pc:sldMk cId="3075365564" sldId="883"/>
            <ac:graphicFrameMk id="2" creationId="{924D86C1-EBD3-4E21-8B13-F1745B90E4D5}"/>
          </ac:graphicFrameMkLst>
        </pc:graphicFrameChg>
        <pc:picChg chg="add mod">
          <ac:chgData name="Daniele Casson" userId="afc30597-5a83-4fe8-89e0-e1fe5654f601" providerId="ADAL" clId="{2F153C7A-3758-462E-8403-B457868BD3EE}" dt="2021-04-29T14:09:29.911" v="22548" actId="1076"/>
          <ac:picMkLst>
            <pc:docMk/>
            <pc:sldMk cId="3075365564" sldId="883"/>
            <ac:picMk id="1026" creationId="{91D79A84-1303-48CC-B019-BA36C8891A77}"/>
          </ac:picMkLst>
        </pc:picChg>
      </pc:sldChg>
      <pc:sldChg chg="new del ord">
        <pc:chgData name="Daniele Casson" userId="afc30597-5a83-4fe8-89e0-e1fe5654f601" providerId="ADAL" clId="{2F153C7A-3758-462E-8403-B457868BD3EE}" dt="2021-04-12T16:25:41.031" v="5158" actId="2696"/>
        <pc:sldMkLst>
          <pc:docMk/>
          <pc:sldMk cId="4089010556" sldId="883"/>
        </pc:sldMkLst>
      </pc:sldChg>
      <pc:sldChg chg="addSp delSp modSp add mod ord modShow">
        <pc:chgData name="Daniele Casson" userId="afc30597-5a83-4fe8-89e0-e1fe5654f601" providerId="ADAL" clId="{2F153C7A-3758-462E-8403-B457868BD3EE}" dt="2021-05-05T09:10:49.522" v="29437" actId="729"/>
        <pc:sldMkLst>
          <pc:docMk/>
          <pc:sldMk cId="1142597311" sldId="884"/>
        </pc:sldMkLst>
        <pc:spChg chg="mod">
          <ac:chgData name="Daniele Casson" userId="afc30597-5a83-4fe8-89e0-e1fe5654f601" providerId="ADAL" clId="{2F153C7A-3758-462E-8403-B457868BD3EE}" dt="2021-04-13T07:41:30.300" v="5438" actId="20577"/>
          <ac:spMkLst>
            <pc:docMk/>
            <pc:sldMk cId="1142597311" sldId="884"/>
            <ac:spMk id="3" creationId="{C090C06F-EB79-4366-892B-567479636005}"/>
          </ac:spMkLst>
        </pc:spChg>
        <pc:spChg chg="del mod">
          <ac:chgData name="Daniele Casson" userId="afc30597-5a83-4fe8-89e0-e1fe5654f601" providerId="ADAL" clId="{2F153C7A-3758-462E-8403-B457868BD3EE}" dt="2021-04-13T07:41:36.914" v="5440" actId="478"/>
          <ac:spMkLst>
            <pc:docMk/>
            <pc:sldMk cId="1142597311" sldId="884"/>
            <ac:spMk id="4" creationId="{9C6F502A-1763-4B55-A50A-88F2CA5C4749}"/>
          </ac:spMkLst>
        </pc:spChg>
        <pc:spChg chg="add del mod">
          <ac:chgData name="Daniele Casson" userId="afc30597-5a83-4fe8-89e0-e1fe5654f601" providerId="ADAL" clId="{2F153C7A-3758-462E-8403-B457868BD3EE}" dt="2021-04-13T07:48:29.896" v="5452" actId="478"/>
          <ac:spMkLst>
            <pc:docMk/>
            <pc:sldMk cId="1142597311" sldId="884"/>
            <ac:spMk id="8" creationId="{0AAEB7CF-9E8F-400F-A376-D418E5D76110}"/>
          </ac:spMkLst>
        </pc:spChg>
        <pc:picChg chg="add del mod">
          <ac:chgData name="Daniele Casson" userId="afc30597-5a83-4fe8-89e0-e1fe5654f601" providerId="ADAL" clId="{2F153C7A-3758-462E-8403-B457868BD3EE}" dt="2021-04-13T07:41:58.115" v="5444" actId="478"/>
          <ac:picMkLst>
            <pc:docMk/>
            <pc:sldMk cId="1142597311" sldId="884"/>
            <ac:picMk id="5" creationId="{218FF7F4-DCE2-428E-8043-CD971DAD817C}"/>
          </ac:picMkLst>
        </pc:picChg>
        <pc:picChg chg="add mod ord">
          <ac:chgData name="Daniele Casson" userId="afc30597-5a83-4fe8-89e0-e1fe5654f601" providerId="ADAL" clId="{2F153C7A-3758-462E-8403-B457868BD3EE}" dt="2021-04-13T07:48:33.226" v="5453" actId="1076"/>
          <ac:picMkLst>
            <pc:docMk/>
            <pc:sldMk cId="1142597311" sldId="884"/>
            <ac:picMk id="7" creationId="{3D9E612A-E30F-4B9D-9822-9D09F50873A4}"/>
          </ac:picMkLst>
        </pc:picChg>
      </pc:sldChg>
      <pc:sldChg chg="addSp delSp modSp new mod modAnim modNotesTx">
        <pc:chgData name="Daniele Casson" userId="afc30597-5a83-4fe8-89e0-e1fe5654f601" providerId="ADAL" clId="{2F153C7A-3758-462E-8403-B457868BD3EE}" dt="2021-05-05T13:04:06.104" v="30586"/>
        <pc:sldMkLst>
          <pc:docMk/>
          <pc:sldMk cId="3729011214" sldId="885"/>
        </pc:sldMkLst>
        <pc:spChg chg="del">
          <ac:chgData name="Daniele Casson" userId="afc30597-5a83-4fe8-89e0-e1fe5654f601" providerId="ADAL" clId="{2F153C7A-3758-462E-8403-B457868BD3EE}" dt="2021-04-17T13:27:36.631" v="6217" actId="478"/>
          <ac:spMkLst>
            <pc:docMk/>
            <pc:sldMk cId="3729011214" sldId="885"/>
            <ac:spMk id="2" creationId="{58475132-2E52-49FB-9FA7-0FB5A9726AE3}"/>
          </ac:spMkLst>
        </pc:spChg>
        <pc:spChg chg="mod">
          <ac:chgData name="Daniele Casson" userId="afc30597-5a83-4fe8-89e0-e1fe5654f601" providerId="ADAL" clId="{2F153C7A-3758-462E-8403-B457868BD3EE}" dt="2021-04-17T13:35:48.129" v="6299" actId="1076"/>
          <ac:spMkLst>
            <pc:docMk/>
            <pc:sldMk cId="3729011214" sldId="885"/>
            <ac:spMk id="3" creationId="{E56EDA56-56E3-468C-A975-56FC4C396D23}"/>
          </ac:spMkLst>
        </pc:spChg>
        <pc:spChg chg="add mod">
          <ac:chgData name="Daniele Casson" userId="afc30597-5a83-4fe8-89e0-e1fe5654f601" providerId="ADAL" clId="{2F153C7A-3758-462E-8403-B457868BD3EE}" dt="2021-04-17T13:36:50.804" v="6317" actId="14100"/>
          <ac:spMkLst>
            <pc:docMk/>
            <pc:sldMk cId="3729011214" sldId="885"/>
            <ac:spMk id="4" creationId="{DA67FFFB-9CA5-48F4-81B7-A5AB7F569EBF}"/>
          </ac:spMkLst>
        </pc:spChg>
        <pc:spChg chg="add del mod ord">
          <ac:chgData name="Daniele Casson" userId="afc30597-5a83-4fe8-89e0-e1fe5654f601" providerId="ADAL" clId="{2F153C7A-3758-462E-8403-B457868BD3EE}" dt="2021-04-17T13:34:07.674" v="6270" actId="478"/>
          <ac:spMkLst>
            <pc:docMk/>
            <pc:sldMk cId="3729011214" sldId="885"/>
            <ac:spMk id="5" creationId="{039853B5-5B8E-4E25-BDD1-BA0986686F0C}"/>
          </ac:spMkLst>
        </pc:spChg>
        <pc:spChg chg="add del mod">
          <ac:chgData name="Daniele Casson" userId="afc30597-5a83-4fe8-89e0-e1fe5654f601" providerId="ADAL" clId="{2F153C7A-3758-462E-8403-B457868BD3EE}" dt="2021-04-17T13:36:37.919" v="6313" actId="478"/>
          <ac:spMkLst>
            <pc:docMk/>
            <pc:sldMk cId="3729011214" sldId="885"/>
            <ac:spMk id="6" creationId="{4B041BAF-1631-4D8E-81BE-BBA6DF126CA9}"/>
          </ac:spMkLst>
        </pc:spChg>
        <pc:spChg chg="add mod">
          <ac:chgData name="Daniele Casson" userId="afc30597-5a83-4fe8-89e0-e1fe5654f601" providerId="ADAL" clId="{2F153C7A-3758-462E-8403-B457868BD3EE}" dt="2021-04-17T13:36:25.509" v="6308" actId="14100"/>
          <ac:spMkLst>
            <pc:docMk/>
            <pc:sldMk cId="3729011214" sldId="885"/>
            <ac:spMk id="7" creationId="{B9CF9F16-F68B-4C7B-BC45-8E3128A642EA}"/>
          </ac:spMkLst>
        </pc:spChg>
        <pc:spChg chg="add mod">
          <ac:chgData name="Daniele Casson" userId="afc30597-5a83-4fe8-89e0-e1fe5654f601" providerId="ADAL" clId="{2F153C7A-3758-462E-8403-B457868BD3EE}" dt="2021-04-17T13:36:33.793" v="6311" actId="14100"/>
          <ac:spMkLst>
            <pc:docMk/>
            <pc:sldMk cId="3729011214" sldId="885"/>
            <ac:spMk id="8" creationId="{0E2E4E79-DE05-42DC-B70D-B4311700A9FC}"/>
          </ac:spMkLst>
        </pc:spChg>
        <pc:spChg chg="add mod ord">
          <ac:chgData name="Daniele Casson" userId="afc30597-5a83-4fe8-89e0-e1fe5654f601" providerId="ADAL" clId="{2F153C7A-3758-462E-8403-B457868BD3EE}" dt="2021-04-17T13:54:43.755" v="6423" actId="1076"/>
          <ac:spMkLst>
            <pc:docMk/>
            <pc:sldMk cId="3729011214" sldId="885"/>
            <ac:spMk id="11" creationId="{85221228-D0E7-4544-96DC-B12A3DA0335F}"/>
          </ac:spMkLst>
        </pc:spChg>
        <pc:spChg chg="add mod ord">
          <ac:chgData name="Daniele Casson" userId="afc30597-5a83-4fe8-89e0-e1fe5654f601" providerId="ADAL" clId="{2F153C7A-3758-462E-8403-B457868BD3EE}" dt="2021-04-17T13:49:54.741" v="6363" actId="207"/>
          <ac:spMkLst>
            <pc:docMk/>
            <pc:sldMk cId="3729011214" sldId="885"/>
            <ac:spMk id="12" creationId="{FE96C9FB-1855-427B-9C32-41DBC355102D}"/>
          </ac:spMkLst>
        </pc:spChg>
        <pc:spChg chg="add mod ord">
          <ac:chgData name="Daniele Casson" userId="afc30597-5a83-4fe8-89e0-e1fe5654f601" providerId="ADAL" clId="{2F153C7A-3758-462E-8403-B457868BD3EE}" dt="2021-04-17T13:49:30.569" v="6362" actId="167"/>
          <ac:spMkLst>
            <pc:docMk/>
            <pc:sldMk cId="3729011214" sldId="885"/>
            <ac:spMk id="13" creationId="{B48E7A11-5FD7-4E2C-8A1B-5D426576FF60}"/>
          </ac:spMkLst>
        </pc:spChg>
        <pc:spChg chg="add mod">
          <ac:chgData name="Daniele Casson" userId="afc30597-5a83-4fe8-89e0-e1fe5654f601" providerId="ADAL" clId="{2F153C7A-3758-462E-8403-B457868BD3EE}" dt="2021-04-17T13:36:44.334" v="6315" actId="1076"/>
          <ac:spMkLst>
            <pc:docMk/>
            <pc:sldMk cId="3729011214" sldId="885"/>
            <ac:spMk id="14" creationId="{11171F9B-C4E4-4924-8538-D44C8784D93E}"/>
          </ac:spMkLst>
        </pc:spChg>
        <pc:spChg chg="add mod">
          <ac:chgData name="Daniele Casson" userId="afc30597-5a83-4fe8-89e0-e1fe5654f601" providerId="ADAL" clId="{2F153C7A-3758-462E-8403-B457868BD3EE}" dt="2021-04-17T13:54:34.038" v="6418" actId="207"/>
          <ac:spMkLst>
            <pc:docMk/>
            <pc:sldMk cId="3729011214" sldId="885"/>
            <ac:spMk id="32" creationId="{062BE0B3-288D-41D4-A52E-C92987BF388C}"/>
          </ac:spMkLst>
        </pc:spChg>
        <pc:spChg chg="add mod">
          <ac:chgData name="Daniele Casson" userId="afc30597-5a83-4fe8-89e0-e1fe5654f601" providerId="ADAL" clId="{2F153C7A-3758-462E-8403-B457868BD3EE}" dt="2021-04-17T13:54:54.405" v="6424" actId="1076"/>
          <ac:spMkLst>
            <pc:docMk/>
            <pc:sldMk cId="3729011214" sldId="885"/>
            <ac:spMk id="33" creationId="{DB4E0A83-7BD1-45F2-9AC7-5BA47597FB60}"/>
          </ac:spMkLst>
        </pc:spChg>
        <pc:spChg chg="add mod">
          <ac:chgData name="Daniele Casson" userId="afc30597-5a83-4fe8-89e0-e1fe5654f601" providerId="ADAL" clId="{2F153C7A-3758-462E-8403-B457868BD3EE}" dt="2021-04-17T13:54:57.783" v="6425" actId="1076"/>
          <ac:spMkLst>
            <pc:docMk/>
            <pc:sldMk cId="3729011214" sldId="885"/>
            <ac:spMk id="34" creationId="{30FAC1B0-DE44-4022-81FF-44E7A0D41A70}"/>
          </ac:spMkLst>
        </pc:spChg>
        <pc:spChg chg="add mod">
          <ac:chgData name="Daniele Casson" userId="afc30597-5a83-4fe8-89e0-e1fe5654f601" providerId="ADAL" clId="{2F153C7A-3758-462E-8403-B457868BD3EE}" dt="2021-04-17T13:55:15.974" v="6433" actId="20577"/>
          <ac:spMkLst>
            <pc:docMk/>
            <pc:sldMk cId="3729011214" sldId="885"/>
            <ac:spMk id="35" creationId="{5690A277-8358-4097-A4E6-E32ABED0D60C}"/>
          </ac:spMkLst>
        </pc:spChg>
        <pc:spChg chg="add mod">
          <ac:chgData name="Daniele Casson" userId="afc30597-5a83-4fe8-89e0-e1fe5654f601" providerId="ADAL" clId="{2F153C7A-3758-462E-8403-B457868BD3EE}" dt="2021-04-17T13:55:28.061" v="6437" actId="1076"/>
          <ac:spMkLst>
            <pc:docMk/>
            <pc:sldMk cId="3729011214" sldId="885"/>
            <ac:spMk id="36" creationId="{A3F2AEE3-4124-4BA6-9214-56C8EB545724}"/>
          </ac:spMkLst>
        </pc:spChg>
        <pc:spChg chg="add mod">
          <ac:chgData name="Daniele Casson" userId="afc30597-5a83-4fe8-89e0-e1fe5654f601" providerId="ADAL" clId="{2F153C7A-3758-462E-8403-B457868BD3EE}" dt="2021-04-17T13:55:31.037" v="6438" actId="1076"/>
          <ac:spMkLst>
            <pc:docMk/>
            <pc:sldMk cId="3729011214" sldId="885"/>
            <ac:spMk id="37" creationId="{07FBE1C5-3F04-4F00-A6B7-2B15BECA08FC}"/>
          </ac:spMkLst>
        </pc:spChg>
        <pc:spChg chg="add mod">
          <ac:chgData name="Daniele Casson" userId="afc30597-5a83-4fe8-89e0-e1fe5654f601" providerId="ADAL" clId="{2F153C7A-3758-462E-8403-B457868BD3EE}" dt="2021-04-17T13:56:21.119" v="6444" actId="13822"/>
          <ac:spMkLst>
            <pc:docMk/>
            <pc:sldMk cId="3729011214" sldId="885"/>
            <ac:spMk id="38" creationId="{32076B90-5F2B-4573-93A0-0A4C383686D0}"/>
          </ac:spMkLst>
        </pc:spChg>
        <pc:spChg chg="add mod">
          <ac:chgData name="Daniele Casson" userId="afc30597-5a83-4fe8-89e0-e1fe5654f601" providerId="ADAL" clId="{2F153C7A-3758-462E-8403-B457868BD3EE}" dt="2021-04-17T13:56:18.521" v="6443" actId="13822"/>
          <ac:spMkLst>
            <pc:docMk/>
            <pc:sldMk cId="3729011214" sldId="885"/>
            <ac:spMk id="39" creationId="{C69FB888-A297-4003-B6A6-3757C86BBA18}"/>
          </ac:spMkLst>
        </pc:spChg>
        <pc:spChg chg="add mod">
          <ac:chgData name="Daniele Casson" userId="afc30597-5a83-4fe8-89e0-e1fe5654f601" providerId="ADAL" clId="{2F153C7A-3758-462E-8403-B457868BD3EE}" dt="2021-04-17T13:56:48.216" v="6446" actId="1076"/>
          <ac:spMkLst>
            <pc:docMk/>
            <pc:sldMk cId="3729011214" sldId="885"/>
            <ac:spMk id="40" creationId="{FD3CEABA-FA39-4033-825E-F9DA5BFC2692}"/>
          </ac:spMkLst>
        </pc:spChg>
        <pc:spChg chg="add mod">
          <ac:chgData name="Daniele Casson" userId="afc30597-5a83-4fe8-89e0-e1fe5654f601" providerId="ADAL" clId="{2F153C7A-3758-462E-8403-B457868BD3EE}" dt="2021-04-17T13:57:48.230" v="6457" actId="1076"/>
          <ac:spMkLst>
            <pc:docMk/>
            <pc:sldMk cId="3729011214" sldId="885"/>
            <ac:spMk id="41" creationId="{A9C83D52-F21B-40CC-9BE0-07FAB4FA2A7A}"/>
          </ac:spMkLst>
        </pc:spChg>
        <pc:spChg chg="add mod">
          <ac:chgData name="Daniele Casson" userId="afc30597-5a83-4fe8-89e0-e1fe5654f601" providerId="ADAL" clId="{2F153C7A-3758-462E-8403-B457868BD3EE}" dt="2021-04-17T14:55:19.548" v="8534" actId="14100"/>
          <ac:spMkLst>
            <pc:docMk/>
            <pc:sldMk cId="3729011214" sldId="885"/>
            <ac:spMk id="42" creationId="{718A8B28-1961-4340-BE45-41A314B9EC6B}"/>
          </ac:spMkLst>
        </pc:spChg>
        <pc:spChg chg="add mod">
          <ac:chgData name="Daniele Casson" userId="afc30597-5a83-4fe8-89e0-e1fe5654f601" providerId="ADAL" clId="{2F153C7A-3758-462E-8403-B457868BD3EE}" dt="2021-04-17T14:55:30.920" v="8542" actId="20577"/>
          <ac:spMkLst>
            <pc:docMk/>
            <pc:sldMk cId="3729011214" sldId="885"/>
            <ac:spMk id="43" creationId="{33C10E50-AF0E-4FA7-AEFF-1C1E56480A06}"/>
          </ac:spMkLst>
        </pc:spChg>
        <pc:picChg chg="add mod">
          <ac:chgData name="Daniele Casson" userId="afc30597-5a83-4fe8-89e0-e1fe5654f601" providerId="ADAL" clId="{2F153C7A-3758-462E-8403-B457868BD3EE}" dt="2021-04-17T13:30:45.409" v="6246" actId="1076"/>
          <ac:picMkLst>
            <pc:docMk/>
            <pc:sldMk cId="3729011214" sldId="885"/>
            <ac:picMk id="10" creationId="{6C3CE915-43C0-4CB0-95E9-103809D063A1}"/>
          </ac:picMkLst>
        </pc:picChg>
        <pc:picChg chg="add mod">
          <ac:chgData name="Daniele Casson" userId="afc30597-5a83-4fe8-89e0-e1fe5654f601" providerId="ADAL" clId="{2F153C7A-3758-462E-8403-B457868BD3EE}" dt="2021-04-17T13:44:57.191" v="6346" actId="1076"/>
          <ac:picMkLst>
            <pc:docMk/>
            <pc:sldMk cId="3729011214" sldId="885"/>
            <ac:picMk id="15" creationId="{E88088A9-D8D9-494F-9BEC-BC90ABBB6FEC}"/>
          </ac:picMkLst>
        </pc:picChg>
        <pc:picChg chg="add mod">
          <ac:chgData name="Daniele Casson" userId="afc30597-5a83-4fe8-89e0-e1fe5654f601" providerId="ADAL" clId="{2F153C7A-3758-462E-8403-B457868BD3EE}" dt="2021-04-17T13:45:03.709" v="6350" actId="1076"/>
          <ac:picMkLst>
            <pc:docMk/>
            <pc:sldMk cId="3729011214" sldId="885"/>
            <ac:picMk id="16" creationId="{7FB6AB38-5767-48E3-900E-D47A41C786A3}"/>
          </ac:picMkLst>
        </pc:picChg>
        <pc:picChg chg="add mod">
          <ac:chgData name="Daniele Casson" userId="afc30597-5a83-4fe8-89e0-e1fe5654f601" providerId="ADAL" clId="{2F153C7A-3758-462E-8403-B457868BD3EE}" dt="2021-04-17T13:45:00.631" v="6348" actId="1076"/>
          <ac:picMkLst>
            <pc:docMk/>
            <pc:sldMk cId="3729011214" sldId="885"/>
            <ac:picMk id="17" creationId="{9915B474-F9F4-4394-81DF-E8CC9752A0A5}"/>
          </ac:picMkLst>
        </pc:picChg>
        <pc:picChg chg="add mod">
          <ac:chgData name="Daniele Casson" userId="afc30597-5a83-4fe8-89e0-e1fe5654f601" providerId="ADAL" clId="{2F153C7A-3758-462E-8403-B457868BD3EE}" dt="2021-04-17T13:44:58.796" v="6347" actId="1076"/>
          <ac:picMkLst>
            <pc:docMk/>
            <pc:sldMk cId="3729011214" sldId="885"/>
            <ac:picMk id="18" creationId="{D5B09ED6-A49C-41E9-8CD7-62A069961E87}"/>
          </ac:picMkLst>
        </pc:picChg>
        <pc:picChg chg="add mod">
          <ac:chgData name="Daniele Casson" userId="afc30597-5a83-4fe8-89e0-e1fe5654f601" providerId="ADAL" clId="{2F153C7A-3758-462E-8403-B457868BD3EE}" dt="2021-04-17T13:45:02.036" v="6349" actId="1076"/>
          <ac:picMkLst>
            <pc:docMk/>
            <pc:sldMk cId="3729011214" sldId="885"/>
            <ac:picMk id="19" creationId="{EED3AF2E-165C-42DA-B415-DEDFB43A404D}"/>
          </ac:picMkLst>
        </pc:picChg>
        <pc:picChg chg="add mod">
          <ac:chgData name="Daniele Casson" userId="afc30597-5a83-4fe8-89e0-e1fe5654f601" providerId="ADAL" clId="{2F153C7A-3758-462E-8403-B457868BD3EE}" dt="2021-04-17T13:44:55.407" v="6345" actId="1076"/>
          <ac:picMkLst>
            <pc:docMk/>
            <pc:sldMk cId="3729011214" sldId="885"/>
            <ac:picMk id="20" creationId="{CC20C8FB-C69F-46D9-AE89-FA9AFCED7C40}"/>
          </ac:picMkLst>
        </pc:picChg>
        <pc:picChg chg="add mod">
          <ac:chgData name="Daniele Casson" userId="afc30597-5a83-4fe8-89e0-e1fe5654f601" providerId="ADAL" clId="{2F153C7A-3758-462E-8403-B457868BD3EE}" dt="2021-04-17T13:45:06.479" v="6351" actId="1076"/>
          <ac:picMkLst>
            <pc:docMk/>
            <pc:sldMk cId="3729011214" sldId="885"/>
            <ac:picMk id="21" creationId="{E8FD84A4-351C-4343-8745-8DB7694F54CC}"/>
          </ac:picMkLst>
        </pc:picChg>
        <pc:picChg chg="add mod">
          <ac:chgData name="Daniele Casson" userId="afc30597-5a83-4fe8-89e0-e1fe5654f601" providerId="ADAL" clId="{2F153C7A-3758-462E-8403-B457868BD3EE}" dt="2021-04-17T13:45:22.571" v="6354" actId="1076"/>
          <ac:picMkLst>
            <pc:docMk/>
            <pc:sldMk cId="3729011214" sldId="885"/>
            <ac:picMk id="23" creationId="{E36D5E48-DC78-4614-891B-42F857C32761}"/>
          </ac:picMkLst>
        </pc:picChg>
        <pc:picChg chg="add del mod">
          <ac:chgData name="Daniele Casson" userId="afc30597-5a83-4fe8-89e0-e1fe5654f601" providerId="ADAL" clId="{2F153C7A-3758-462E-8403-B457868BD3EE}" dt="2021-04-17T14:55:21.542" v="8535" actId="478"/>
          <ac:picMkLst>
            <pc:docMk/>
            <pc:sldMk cId="3729011214" sldId="885"/>
            <ac:picMk id="25" creationId="{6D6558DE-A048-4E1E-A0AF-8FBED918D3C1}"/>
          </ac:picMkLst>
        </pc:picChg>
        <pc:picChg chg="add mod">
          <ac:chgData name="Daniele Casson" userId="afc30597-5a83-4fe8-89e0-e1fe5654f601" providerId="ADAL" clId="{2F153C7A-3758-462E-8403-B457868BD3EE}" dt="2021-04-17T13:48:09.196" v="6360" actId="1076"/>
          <ac:picMkLst>
            <pc:docMk/>
            <pc:sldMk cId="3729011214" sldId="885"/>
            <ac:picMk id="26" creationId="{90A208E7-D7AA-45B8-8B2E-953E93BA578C}"/>
          </ac:picMkLst>
        </pc:picChg>
        <pc:picChg chg="add del mod">
          <ac:chgData name="Daniele Casson" userId="afc30597-5a83-4fe8-89e0-e1fe5654f601" providerId="ADAL" clId="{2F153C7A-3758-462E-8403-B457868BD3EE}" dt="2021-04-17T14:54:47.303" v="8504" actId="478"/>
          <ac:picMkLst>
            <pc:docMk/>
            <pc:sldMk cId="3729011214" sldId="885"/>
            <ac:picMk id="30" creationId="{27D802EC-887D-4483-B9D3-0BA8ACD50ACF}"/>
          </ac:picMkLst>
        </pc:picChg>
        <pc:cxnChg chg="add mod">
          <ac:chgData name="Daniele Casson" userId="afc30597-5a83-4fe8-89e0-e1fe5654f601" providerId="ADAL" clId="{2F153C7A-3758-462E-8403-B457868BD3EE}" dt="2021-04-17T13:51:42.538" v="6380" actId="692"/>
          <ac:cxnSpMkLst>
            <pc:docMk/>
            <pc:sldMk cId="3729011214" sldId="885"/>
            <ac:cxnSpMk id="28" creationId="{B6F78E41-463E-4375-B244-4C6F30C022D1}"/>
          </ac:cxnSpMkLst>
        </pc:cxnChg>
        <pc:cxnChg chg="add mod">
          <ac:chgData name="Daniele Casson" userId="afc30597-5a83-4fe8-89e0-e1fe5654f601" providerId="ADAL" clId="{2F153C7A-3758-462E-8403-B457868BD3EE}" dt="2021-04-17T13:53:09.782" v="6386" actId="1076"/>
          <ac:cxnSpMkLst>
            <pc:docMk/>
            <pc:sldMk cId="3729011214" sldId="885"/>
            <ac:cxnSpMk id="31" creationId="{111F49CD-EFC1-4EBE-9F5B-675A0A98876C}"/>
          </ac:cxnSpMkLst>
        </pc:cxnChg>
      </pc:sldChg>
      <pc:sldChg chg="addSp delSp modSp add mod modAnim modNotesTx">
        <pc:chgData name="Daniele Casson" userId="afc30597-5a83-4fe8-89e0-e1fe5654f601" providerId="ADAL" clId="{2F153C7A-3758-462E-8403-B457868BD3EE}" dt="2021-05-05T13:07:00.349" v="30587"/>
        <pc:sldMkLst>
          <pc:docMk/>
          <pc:sldMk cId="3000590361" sldId="886"/>
        </pc:sldMkLst>
        <pc:spChg chg="mod">
          <ac:chgData name="Daniele Casson" userId="afc30597-5a83-4fe8-89e0-e1fe5654f601" providerId="ADAL" clId="{2F153C7A-3758-462E-8403-B457868BD3EE}" dt="2021-04-17T14:00:46.249" v="6495" actId="20577"/>
          <ac:spMkLst>
            <pc:docMk/>
            <pc:sldMk cId="3000590361" sldId="886"/>
            <ac:spMk id="3" creationId="{E56EDA56-56E3-468C-A975-56FC4C396D23}"/>
          </ac:spMkLst>
        </pc:spChg>
        <pc:spChg chg="ord">
          <ac:chgData name="Daniele Casson" userId="afc30597-5a83-4fe8-89e0-e1fe5654f601" providerId="ADAL" clId="{2F153C7A-3758-462E-8403-B457868BD3EE}" dt="2021-04-17T14:02:33.703" v="6522" actId="166"/>
          <ac:spMkLst>
            <pc:docMk/>
            <pc:sldMk cId="3000590361" sldId="886"/>
            <ac:spMk id="7" creationId="{B9CF9F16-F68B-4C7B-BC45-8E3128A642EA}"/>
          </ac:spMkLst>
        </pc:spChg>
        <pc:spChg chg="ord">
          <ac:chgData name="Daniele Casson" userId="afc30597-5a83-4fe8-89e0-e1fe5654f601" providerId="ADAL" clId="{2F153C7A-3758-462E-8403-B457868BD3EE}" dt="2021-04-17T14:02:33.703" v="6522" actId="166"/>
          <ac:spMkLst>
            <pc:docMk/>
            <pc:sldMk cId="3000590361" sldId="886"/>
            <ac:spMk id="8" creationId="{0E2E4E79-DE05-42DC-B70D-B4311700A9FC}"/>
          </ac:spMkLst>
        </pc:spChg>
        <pc:spChg chg="del ord">
          <ac:chgData name="Daniele Casson" userId="afc30597-5a83-4fe8-89e0-e1fe5654f601" providerId="ADAL" clId="{2F153C7A-3758-462E-8403-B457868BD3EE}" dt="2021-04-17T14:03:12.725" v="6528" actId="478"/>
          <ac:spMkLst>
            <pc:docMk/>
            <pc:sldMk cId="3000590361" sldId="886"/>
            <ac:spMk id="35" creationId="{5690A277-8358-4097-A4E6-E32ABED0D60C}"/>
          </ac:spMkLst>
        </pc:spChg>
        <pc:spChg chg="mod ord">
          <ac:chgData name="Daniele Casson" userId="afc30597-5a83-4fe8-89e0-e1fe5654f601" providerId="ADAL" clId="{2F153C7A-3758-462E-8403-B457868BD3EE}" dt="2021-04-17T14:03:24.908" v="6530" actId="208"/>
          <ac:spMkLst>
            <pc:docMk/>
            <pc:sldMk cId="3000590361" sldId="886"/>
            <ac:spMk id="36" creationId="{A3F2AEE3-4124-4BA6-9214-56C8EB545724}"/>
          </ac:spMkLst>
        </pc:spChg>
        <pc:spChg chg="ord">
          <ac:chgData name="Daniele Casson" userId="afc30597-5a83-4fe8-89e0-e1fe5654f601" providerId="ADAL" clId="{2F153C7A-3758-462E-8403-B457868BD3EE}" dt="2021-04-17T14:02:33.703" v="6522" actId="166"/>
          <ac:spMkLst>
            <pc:docMk/>
            <pc:sldMk cId="3000590361" sldId="886"/>
            <ac:spMk id="37" creationId="{07FBE1C5-3F04-4F00-A6B7-2B15BECA08FC}"/>
          </ac:spMkLst>
        </pc:spChg>
        <pc:spChg chg="ord">
          <ac:chgData name="Daniele Casson" userId="afc30597-5a83-4fe8-89e0-e1fe5654f601" providerId="ADAL" clId="{2F153C7A-3758-462E-8403-B457868BD3EE}" dt="2021-04-17T14:04:43.088" v="6573" actId="166"/>
          <ac:spMkLst>
            <pc:docMk/>
            <pc:sldMk cId="3000590361" sldId="886"/>
            <ac:spMk id="39" creationId="{C69FB888-A297-4003-B6A6-3757C86BBA18}"/>
          </ac:spMkLst>
        </pc:spChg>
        <pc:spChg chg="ord">
          <ac:chgData name="Daniele Casson" userId="afc30597-5a83-4fe8-89e0-e1fe5654f601" providerId="ADAL" clId="{2F153C7A-3758-462E-8403-B457868BD3EE}" dt="2021-04-17T14:02:33.703" v="6522" actId="166"/>
          <ac:spMkLst>
            <pc:docMk/>
            <pc:sldMk cId="3000590361" sldId="886"/>
            <ac:spMk id="41" creationId="{A9C83D52-F21B-40CC-9BE0-07FAB4FA2A7A}"/>
          </ac:spMkLst>
        </pc:spChg>
        <pc:spChg chg="add del mod">
          <ac:chgData name="Daniele Casson" userId="afc30597-5a83-4fe8-89e0-e1fe5654f601" providerId="ADAL" clId="{2F153C7A-3758-462E-8403-B457868BD3EE}" dt="2021-04-19T10:27:41.678" v="9365" actId="6549"/>
          <ac:spMkLst>
            <pc:docMk/>
            <pc:sldMk cId="3000590361" sldId="886"/>
            <ac:spMk id="42" creationId="{E5378C20-7957-43B7-BDB5-8A4AFB66F8B1}"/>
          </ac:spMkLst>
        </pc:spChg>
        <pc:spChg chg="add mod">
          <ac:chgData name="Daniele Casson" userId="afc30597-5a83-4fe8-89e0-e1fe5654f601" providerId="ADAL" clId="{2F153C7A-3758-462E-8403-B457868BD3EE}" dt="2021-04-17T14:55:46.289" v="8544"/>
          <ac:spMkLst>
            <pc:docMk/>
            <pc:sldMk cId="3000590361" sldId="886"/>
            <ac:spMk id="43" creationId="{25A58EFA-2B33-4D06-8CF6-D1FBA03A85AE}"/>
          </ac:spMkLst>
        </pc:spChg>
        <pc:spChg chg="add mod">
          <ac:chgData name="Daniele Casson" userId="afc30597-5a83-4fe8-89e0-e1fe5654f601" providerId="ADAL" clId="{2F153C7A-3758-462E-8403-B457868BD3EE}" dt="2021-04-17T14:55:46.289" v="8544"/>
          <ac:spMkLst>
            <pc:docMk/>
            <pc:sldMk cId="3000590361" sldId="886"/>
            <ac:spMk id="44" creationId="{6C71573F-84E2-4F8D-BA7E-2C5434365C58}"/>
          </ac:spMkLst>
        </pc:spChg>
        <pc:picChg chg="del ord">
          <ac:chgData name="Daniele Casson" userId="afc30597-5a83-4fe8-89e0-e1fe5654f601" providerId="ADAL" clId="{2F153C7A-3758-462E-8403-B457868BD3EE}" dt="2021-04-17T14:55:38.585" v="8543" actId="478"/>
          <ac:picMkLst>
            <pc:docMk/>
            <pc:sldMk cId="3000590361" sldId="886"/>
            <ac:picMk id="25" creationId="{6D6558DE-A048-4E1E-A0AF-8FBED918D3C1}"/>
          </ac:picMkLst>
        </pc:picChg>
        <pc:picChg chg="ord">
          <ac:chgData name="Daniele Casson" userId="afc30597-5a83-4fe8-89e0-e1fe5654f601" providerId="ADAL" clId="{2F153C7A-3758-462E-8403-B457868BD3EE}" dt="2021-04-17T14:02:33.703" v="6522" actId="166"/>
          <ac:picMkLst>
            <pc:docMk/>
            <pc:sldMk cId="3000590361" sldId="886"/>
            <ac:picMk id="26" creationId="{90A208E7-D7AA-45B8-8B2E-953E93BA578C}"/>
          </ac:picMkLst>
        </pc:picChg>
        <pc:picChg chg="del">
          <ac:chgData name="Daniele Casson" userId="afc30597-5a83-4fe8-89e0-e1fe5654f601" providerId="ADAL" clId="{2F153C7A-3758-462E-8403-B457868BD3EE}" dt="2021-04-17T14:55:38.585" v="8543" actId="478"/>
          <ac:picMkLst>
            <pc:docMk/>
            <pc:sldMk cId="3000590361" sldId="886"/>
            <ac:picMk id="30" creationId="{27D802EC-887D-4483-B9D3-0BA8ACD50ACF}"/>
          </ac:picMkLst>
        </pc:picChg>
        <pc:cxnChg chg="ord">
          <ac:chgData name="Daniele Casson" userId="afc30597-5a83-4fe8-89e0-e1fe5654f601" providerId="ADAL" clId="{2F153C7A-3758-462E-8403-B457868BD3EE}" dt="2021-04-17T14:47:00.167" v="8165" actId="166"/>
          <ac:cxnSpMkLst>
            <pc:docMk/>
            <pc:sldMk cId="3000590361" sldId="886"/>
            <ac:cxnSpMk id="28" creationId="{B6F78E41-463E-4375-B244-4C6F30C022D1}"/>
          </ac:cxnSpMkLst>
        </pc:cxnChg>
      </pc:sldChg>
      <pc:sldChg chg="addSp delSp modSp add mod modAnim modNotesTx">
        <pc:chgData name="Daniele Casson" userId="afc30597-5a83-4fe8-89e0-e1fe5654f601" providerId="ADAL" clId="{2F153C7A-3758-462E-8403-B457868BD3EE}" dt="2021-05-05T13:07:06.305" v="30588"/>
        <pc:sldMkLst>
          <pc:docMk/>
          <pc:sldMk cId="1435789263" sldId="887"/>
        </pc:sldMkLst>
        <pc:spChg chg="mod">
          <ac:chgData name="Daniele Casson" userId="afc30597-5a83-4fe8-89e0-e1fe5654f601" providerId="ADAL" clId="{2F153C7A-3758-462E-8403-B457868BD3EE}" dt="2021-04-17T14:08:09.027" v="6640" actId="207"/>
          <ac:spMkLst>
            <pc:docMk/>
            <pc:sldMk cId="1435789263" sldId="887"/>
            <ac:spMk id="3" creationId="{E56EDA56-56E3-468C-A975-56FC4C396D23}"/>
          </ac:spMkLst>
        </pc:spChg>
        <pc:spChg chg="mod">
          <ac:chgData name="Daniele Casson" userId="afc30597-5a83-4fe8-89e0-e1fe5654f601" providerId="ADAL" clId="{2F153C7A-3758-462E-8403-B457868BD3EE}" dt="2021-04-17T14:10:07.197" v="6679" actId="208"/>
          <ac:spMkLst>
            <pc:docMk/>
            <pc:sldMk cId="1435789263" sldId="887"/>
            <ac:spMk id="8" creationId="{0E2E4E79-DE05-42DC-B70D-B4311700A9FC}"/>
          </ac:spMkLst>
        </pc:spChg>
        <pc:spChg chg="mod">
          <ac:chgData name="Daniele Casson" userId="afc30597-5a83-4fe8-89e0-e1fe5654f601" providerId="ADAL" clId="{2F153C7A-3758-462E-8403-B457868BD3EE}" dt="2021-04-17T14:11:31.070" v="6687" actId="1076"/>
          <ac:spMkLst>
            <pc:docMk/>
            <pc:sldMk cId="1435789263" sldId="887"/>
            <ac:spMk id="12" creationId="{FE96C9FB-1855-427B-9C32-41DBC355102D}"/>
          </ac:spMkLst>
        </pc:spChg>
        <pc:spChg chg="mod">
          <ac:chgData name="Daniele Casson" userId="afc30597-5a83-4fe8-89e0-e1fe5654f601" providerId="ADAL" clId="{2F153C7A-3758-462E-8403-B457868BD3EE}" dt="2021-04-17T14:11:24.182" v="6685" actId="208"/>
          <ac:spMkLst>
            <pc:docMk/>
            <pc:sldMk cId="1435789263" sldId="887"/>
            <ac:spMk id="36" creationId="{A3F2AEE3-4124-4BA6-9214-56C8EB545724}"/>
          </ac:spMkLst>
        </pc:spChg>
        <pc:spChg chg="mod">
          <ac:chgData name="Daniele Casson" userId="afc30597-5a83-4fe8-89e0-e1fe5654f601" providerId="ADAL" clId="{2F153C7A-3758-462E-8403-B457868BD3EE}" dt="2021-04-17T14:11:36.356" v="6688" actId="208"/>
          <ac:spMkLst>
            <pc:docMk/>
            <pc:sldMk cId="1435789263" sldId="887"/>
            <ac:spMk id="37" creationId="{07FBE1C5-3F04-4F00-A6B7-2B15BECA08FC}"/>
          </ac:spMkLst>
        </pc:spChg>
        <pc:spChg chg="mod">
          <ac:chgData name="Daniele Casson" userId="afc30597-5a83-4fe8-89e0-e1fe5654f601" providerId="ADAL" clId="{2F153C7A-3758-462E-8403-B457868BD3EE}" dt="2021-04-17T14:10:19.139" v="6680" actId="207"/>
          <ac:spMkLst>
            <pc:docMk/>
            <pc:sldMk cId="1435789263" sldId="887"/>
            <ac:spMk id="39" creationId="{C69FB888-A297-4003-B6A6-3757C86BBA18}"/>
          </ac:spMkLst>
        </pc:spChg>
        <pc:spChg chg="mod">
          <ac:chgData name="Daniele Casson" userId="afc30597-5a83-4fe8-89e0-e1fe5654f601" providerId="ADAL" clId="{2F153C7A-3758-462E-8403-B457868BD3EE}" dt="2021-04-17T14:10:26.084" v="6681" actId="207"/>
          <ac:spMkLst>
            <pc:docMk/>
            <pc:sldMk cId="1435789263" sldId="887"/>
            <ac:spMk id="41" creationId="{A9C83D52-F21B-40CC-9BE0-07FAB4FA2A7A}"/>
          </ac:spMkLst>
        </pc:spChg>
        <pc:spChg chg="mod">
          <ac:chgData name="Daniele Casson" userId="afc30597-5a83-4fe8-89e0-e1fe5654f601" providerId="ADAL" clId="{2F153C7A-3758-462E-8403-B457868BD3EE}" dt="2021-04-17T14:11:18.692" v="6684" actId="208"/>
          <ac:spMkLst>
            <pc:docMk/>
            <pc:sldMk cId="1435789263" sldId="887"/>
            <ac:spMk id="42" creationId="{E5378C20-7957-43B7-BDB5-8A4AFB66F8B1}"/>
          </ac:spMkLst>
        </pc:spChg>
        <pc:picChg chg="mod">
          <ac:chgData name="Daniele Casson" userId="afc30597-5a83-4fe8-89e0-e1fe5654f601" providerId="ADAL" clId="{2F153C7A-3758-462E-8403-B457868BD3EE}" dt="2021-04-17T14:09:54.187" v="6678" actId="29295"/>
          <ac:picMkLst>
            <pc:docMk/>
            <pc:sldMk cId="1435789263" sldId="887"/>
            <ac:picMk id="25" creationId="{6D6558DE-A048-4E1E-A0AF-8FBED918D3C1}"/>
          </ac:picMkLst>
        </pc:picChg>
        <pc:picChg chg="mod">
          <ac:chgData name="Daniele Casson" userId="afc30597-5a83-4fe8-89e0-e1fe5654f601" providerId="ADAL" clId="{2F153C7A-3758-462E-8403-B457868BD3EE}" dt="2021-04-17T14:08:26.763" v="6642" actId="207"/>
          <ac:picMkLst>
            <pc:docMk/>
            <pc:sldMk cId="1435789263" sldId="887"/>
            <ac:picMk id="26" creationId="{90A208E7-D7AA-45B8-8B2E-953E93BA578C}"/>
          </ac:picMkLst>
        </pc:picChg>
        <pc:picChg chg="add del">
          <ac:chgData name="Daniele Casson" userId="afc30597-5a83-4fe8-89e0-e1fe5654f601" providerId="ADAL" clId="{2F153C7A-3758-462E-8403-B457868BD3EE}" dt="2021-04-17T14:54:42.578" v="8503" actId="478"/>
          <ac:picMkLst>
            <pc:docMk/>
            <pc:sldMk cId="1435789263" sldId="887"/>
            <ac:picMk id="30" creationId="{27D802EC-887D-4483-B9D3-0BA8ACD50ACF}"/>
          </ac:picMkLst>
        </pc:picChg>
      </pc:sldChg>
      <pc:sldChg chg="addSp delSp modSp new mod modNotesTx">
        <pc:chgData name="Daniele Casson" userId="afc30597-5a83-4fe8-89e0-e1fe5654f601" providerId="ADAL" clId="{2F153C7A-3758-462E-8403-B457868BD3EE}" dt="2021-04-24T14:20:15.579" v="15822" actId="20577"/>
        <pc:sldMkLst>
          <pc:docMk/>
          <pc:sldMk cId="1874478936" sldId="888"/>
        </pc:sldMkLst>
        <pc:spChg chg="del">
          <ac:chgData name="Daniele Casson" userId="afc30597-5a83-4fe8-89e0-e1fe5654f601" providerId="ADAL" clId="{2F153C7A-3758-462E-8403-B457868BD3EE}" dt="2021-04-22T13:02:50.130" v="10710" actId="478"/>
          <ac:spMkLst>
            <pc:docMk/>
            <pc:sldMk cId="1874478936" sldId="888"/>
            <ac:spMk id="2" creationId="{75106664-B0B3-4A8A-A7E8-390520C7B694}"/>
          </ac:spMkLst>
        </pc:spChg>
        <pc:spChg chg="mod">
          <ac:chgData name="Daniele Casson" userId="afc30597-5a83-4fe8-89e0-e1fe5654f601" providerId="ADAL" clId="{2F153C7A-3758-462E-8403-B457868BD3EE}" dt="2021-04-22T13:02:46.443" v="10709" actId="20577"/>
          <ac:spMkLst>
            <pc:docMk/>
            <pc:sldMk cId="1874478936" sldId="888"/>
            <ac:spMk id="3" creationId="{DDBE5805-BB28-453C-ACBC-6F620C2C2425}"/>
          </ac:spMkLst>
        </pc:spChg>
        <pc:spChg chg="add del mod ord">
          <ac:chgData name="Daniele Casson" userId="afc30597-5a83-4fe8-89e0-e1fe5654f601" providerId="ADAL" clId="{2F153C7A-3758-462E-8403-B457868BD3EE}" dt="2021-04-24T14:06:48.969" v="15121" actId="478"/>
          <ac:spMkLst>
            <pc:docMk/>
            <pc:sldMk cId="1874478936" sldId="888"/>
            <ac:spMk id="5" creationId="{C4C5CA39-ACE9-4AF0-83D6-6B26D9C1F785}"/>
          </ac:spMkLst>
        </pc:spChg>
        <pc:spChg chg="add mod ord">
          <ac:chgData name="Daniele Casson" userId="afc30597-5a83-4fe8-89e0-e1fe5654f601" providerId="ADAL" clId="{2F153C7A-3758-462E-8403-B457868BD3EE}" dt="2021-04-24T14:06:54.927" v="15123" actId="167"/>
          <ac:spMkLst>
            <pc:docMk/>
            <pc:sldMk cId="1874478936" sldId="888"/>
            <ac:spMk id="6" creationId="{1784DB15-B501-4AA2-8966-9BBBDC5927C8}"/>
          </ac:spMkLst>
        </pc:spChg>
        <pc:picChg chg="add mod">
          <ac:chgData name="Daniele Casson" userId="afc30597-5a83-4fe8-89e0-e1fe5654f601" providerId="ADAL" clId="{2F153C7A-3758-462E-8403-B457868BD3EE}" dt="2021-04-24T14:07:00.149" v="15125" actId="1076"/>
          <ac:picMkLst>
            <pc:docMk/>
            <pc:sldMk cId="1874478936" sldId="888"/>
            <ac:picMk id="4" creationId="{10F37951-2764-4EC2-9562-8629EE3412E4}"/>
          </ac:picMkLst>
        </pc:picChg>
      </pc:sldChg>
      <pc:sldChg chg="addSp delSp modSp new mod modClrScheme chgLayout modNotesTx">
        <pc:chgData name="Daniele Casson" userId="afc30597-5a83-4fe8-89e0-e1fe5654f601" providerId="ADAL" clId="{2F153C7A-3758-462E-8403-B457868BD3EE}" dt="2021-05-05T13:20:31.962" v="30649" actId="20577"/>
        <pc:sldMkLst>
          <pc:docMk/>
          <pc:sldMk cId="2813942564" sldId="889"/>
        </pc:sldMkLst>
        <pc:spChg chg="del mod ord">
          <ac:chgData name="Daniele Casson" userId="afc30597-5a83-4fe8-89e0-e1fe5654f601" providerId="ADAL" clId="{2F153C7A-3758-462E-8403-B457868BD3EE}" dt="2021-04-22T13:24:26.125" v="10894" actId="700"/>
          <ac:spMkLst>
            <pc:docMk/>
            <pc:sldMk cId="2813942564" sldId="889"/>
            <ac:spMk id="2" creationId="{C49C888D-ED1F-47BA-B280-9D60311F612C}"/>
          </ac:spMkLst>
        </pc:spChg>
        <pc:spChg chg="add del mod">
          <ac:chgData name="Daniele Casson" userId="afc30597-5a83-4fe8-89e0-e1fe5654f601" providerId="ADAL" clId="{2F153C7A-3758-462E-8403-B457868BD3EE}" dt="2021-04-24T13:12:00.364" v="12395" actId="478"/>
          <ac:spMkLst>
            <pc:docMk/>
            <pc:sldMk cId="2813942564" sldId="889"/>
            <ac:spMk id="3" creationId="{17CCA964-5BC5-41A4-8C70-4AFAF5608D45}"/>
          </ac:spMkLst>
        </pc:spChg>
        <pc:spChg chg="del">
          <ac:chgData name="Daniele Casson" userId="afc30597-5a83-4fe8-89e0-e1fe5654f601" providerId="ADAL" clId="{2F153C7A-3758-462E-8403-B457868BD3EE}" dt="2021-04-22T13:24:26.125" v="10894" actId="700"/>
          <ac:spMkLst>
            <pc:docMk/>
            <pc:sldMk cId="2813942564" sldId="889"/>
            <ac:spMk id="3" creationId="{44D9AC2E-57C1-4BBA-9EEA-0AAAB3FB39F2}"/>
          </ac:spMkLst>
        </pc:spChg>
        <pc:spChg chg="mod ord">
          <ac:chgData name="Daniele Casson" userId="afc30597-5a83-4fe8-89e0-e1fe5654f601" providerId="ADAL" clId="{2F153C7A-3758-462E-8403-B457868BD3EE}" dt="2021-04-22T13:24:31.484" v="10896" actId="700"/>
          <ac:spMkLst>
            <pc:docMk/>
            <pc:sldMk cId="2813942564" sldId="889"/>
            <ac:spMk id="4" creationId="{E033BBB6-671D-4E55-A8E5-D5DE17A3E71D}"/>
          </ac:spMkLst>
        </pc:spChg>
        <pc:spChg chg="add del mod ord">
          <ac:chgData name="Daniele Casson" userId="afc30597-5a83-4fe8-89e0-e1fe5654f601" providerId="ADAL" clId="{2F153C7A-3758-462E-8403-B457868BD3EE}" dt="2021-04-22T13:24:28.337" v="10895" actId="478"/>
          <ac:spMkLst>
            <pc:docMk/>
            <pc:sldMk cId="2813942564" sldId="889"/>
            <ac:spMk id="5" creationId="{BA5D1B3B-4B44-42B0-A288-3070C5A3A0BB}"/>
          </ac:spMkLst>
        </pc:spChg>
        <pc:spChg chg="add del mod ord">
          <ac:chgData name="Daniele Casson" userId="afc30597-5a83-4fe8-89e0-e1fe5654f601" providerId="ADAL" clId="{2F153C7A-3758-462E-8403-B457868BD3EE}" dt="2021-04-24T13:11:43.262" v="12393" actId="478"/>
          <ac:spMkLst>
            <pc:docMk/>
            <pc:sldMk cId="2813942564" sldId="889"/>
            <ac:spMk id="6" creationId="{2DB2B0A6-3181-4FF7-8C78-06B7852393E0}"/>
          </ac:spMkLst>
        </pc:spChg>
        <pc:spChg chg="add del mod ord">
          <ac:chgData name="Daniele Casson" userId="afc30597-5a83-4fe8-89e0-e1fe5654f601" providerId="ADAL" clId="{2F153C7A-3758-462E-8403-B457868BD3EE}" dt="2021-04-24T13:11:45.098" v="12394" actId="478"/>
          <ac:spMkLst>
            <pc:docMk/>
            <pc:sldMk cId="2813942564" sldId="889"/>
            <ac:spMk id="7" creationId="{ECC2A361-66C3-4E7F-A1E3-7624409B136C}"/>
          </ac:spMkLst>
        </pc:spChg>
        <pc:spChg chg="add mod">
          <ac:chgData name="Daniele Casson" userId="afc30597-5a83-4fe8-89e0-e1fe5654f601" providerId="ADAL" clId="{2F153C7A-3758-462E-8403-B457868BD3EE}" dt="2021-04-24T13:47:20.512" v="14239" actId="14100"/>
          <ac:spMkLst>
            <pc:docMk/>
            <pc:sldMk cId="2813942564" sldId="889"/>
            <ac:spMk id="8" creationId="{140D7D3D-CD32-47C6-B67C-E48B475127FA}"/>
          </ac:spMkLst>
        </pc:spChg>
        <pc:spChg chg="add mod">
          <ac:chgData name="Daniele Casson" userId="afc30597-5a83-4fe8-89e0-e1fe5654f601" providerId="ADAL" clId="{2F153C7A-3758-462E-8403-B457868BD3EE}" dt="2021-04-24T13:47:31.326" v="14241" actId="207"/>
          <ac:spMkLst>
            <pc:docMk/>
            <pc:sldMk cId="2813942564" sldId="889"/>
            <ac:spMk id="9" creationId="{66AC4CED-544C-41AA-8634-61DF473F83B7}"/>
          </ac:spMkLst>
        </pc:spChg>
        <pc:spChg chg="add mod">
          <ac:chgData name="Daniele Casson" userId="afc30597-5a83-4fe8-89e0-e1fe5654f601" providerId="ADAL" clId="{2F153C7A-3758-462E-8403-B457868BD3EE}" dt="2021-04-24T13:12:11.680" v="12396"/>
          <ac:spMkLst>
            <pc:docMk/>
            <pc:sldMk cId="2813942564" sldId="889"/>
            <ac:spMk id="10" creationId="{3E39B131-4D02-4848-AD38-54CA7353CE4F}"/>
          </ac:spMkLst>
        </pc:spChg>
      </pc:sldChg>
      <pc:sldChg chg="addSp delSp modSp add mod ord modAnim modNotesTx">
        <pc:chgData name="Daniele Casson" userId="afc30597-5a83-4fe8-89e0-e1fe5654f601" providerId="ADAL" clId="{2F153C7A-3758-462E-8403-B457868BD3EE}" dt="2021-05-03T12:52:40.526" v="27401" actId="20577"/>
        <pc:sldMkLst>
          <pc:docMk/>
          <pc:sldMk cId="3432763103" sldId="890"/>
        </pc:sldMkLst>
        <pc:spChg chg="add mod">
          <ac:chgData name="Daniele Casson" userId="afc30597-5a83-4fe8-89e0-e1fe5654f601" providerId="ADAL" clId="{2F153C7A-3758-462E-8403-B457868BD3EE}" dt="2021-04-24T12:48:09.266" v="11160" actId="1582"/>
          <ac:spMkLst>
            <pc:docMk/>
            <pc:sldMk cId="3432763103" sldId="890"/>
            <ac:spMk id="2" creationId="{F30C6688-9B75-426E-90B8-74B597FD1B0C}"/>
          </ac:spMkLst>
        </pc:spChg>
        <pc:spChg chg="mod">
          <ac:chgData name="Daniele Casson" userId="afc30597-5a83-4fe8-89e0-e1fe5654f601" providerId="ADAL" clId="{2F153C7A-3758-462E-8403-B457868BD3EE}" dt="2021-04-24T12:56:45.900" v="11387" actId="1076"/>
          <ac:spMkLst>
            <pc:docMk/>
            <pc:sldMk cId="3432763103" sldId="890"/>
            <ac:spMk id="3" creationId="{DDBE5805-BB28-453C-ACBC-6F620C2C2425}"/>
          </ac:spMkLst>
        </pc:spChg>
        <pc:spChg chg="add mod">
          <ac:chgData name="Daniele Casson" userId="afc30597-5a83-4fe8-89e0-e1fe5654f601" providerId="ADAL" clId="{2F153C7A-3758-462E-8403-B457868BD3EE}" dt="2021-04-24T12:49:04.132" v="11174" actId="14100"/>
          <ac:spMkLst>
            <pc:docMk/>
            <pc:sldMk cId="3432763103" sldId="890"/>
            <ac:spMk id="7" creationId="{68C55556-35F7-454D-B491-A3A31D94232C}"/>
          </ac:spMkLst>
        </pc:spChg>
        <pc:spChg chg="del">
          <ac:chgData name="Daniele Casson" userId="afc30597-5a83-4fe8-89e0-e1fe5654f601" providerId="ADAL" clId="{2F153C7A-3758-462E-8403-B457868BD3EE}" dt="2021-04-24T12:47:19.025" v="11153" actId="478"/>
          <ac:spMkLst>
            <pc:docMk/>
            <pc:sldMk cId="3432763103" sldId="890"/>
            <ac:spMk id="8" creationId="{BC3C3F7E-27BC-447E-A74B-19577C972673}"/>
          </ac:spMkLst>
        </pc:spChg>
        <pc:spChg chg="add mod">
          <ac:chgData name="Daniele Casson" userId="afc30597-5a83-4fe8-89e0-e1fe5654f601" providerId="ADAL" clId="{2F153C7A-3758-462E-8403-B457868BD3EE}" dt="2021-04-24T12:50:18.745" v="11186" actId="14100"/>
          <ac:spMkLst>
            <pc:docMk/>
            <pc:sldMk cId="3432763103" sldId="890"/>
            <ac:spMk id="9" creationId="{861E9281-C591-4448-A72C-4AB16E6D37BE}"/>
          </ac:spMkLst>
        </pc:spChg>
        <pc:spChg chg="add mod">
          <ac:chgData name="Daniele Casson" userId="afc30597-5a83-4fe8-89e0-e1fe5654f601" providerId="ADAL" clId="{2F153C7A-3758-462E-8403-B457868BD3EE}" dt="2021-04-24T12:50:36.310" v="11187" actId="14100"/>
          <ac:spMkLst>
            <pc:docMk/>
            <pc:sldMk cId="3432763103" sldId="890"/>
            <ac:spMk id="10" creationId="{61ADEA00-F953-488F-B87D-8825B298E047}"/>
          </ac:spMkLst>
        </pc:spChg>
        <pc:spChg chg="add mod">
          <ac:chgData name="Daniele Casson" userId="afc30597-5a83-4fe8-89e0-e1fe5654f601" providerId="ADAL" clId="{2F153C7A-3758-462E-8403-B457868BD3EE}" dt="2021-04-24T12:52:57.570" v="11260" actId="404"/>
          <ac:spMkLst>
            <pc:docMk/>
            <pc:sldMk cId="3432763103" sldId="890"/>
            <ac:spMk id="18" creationId="{88B7D62B-415F-4199-9E0A-4F41501DAAD6}"/>
          </ac:spMkLst>
        </pc:spChg>
        <pc:spChg chg="add mod">
          <ac:chgData name="Daniele Casson" userId="afc30597-5a83-4fe8-89e0-e1fe5654f601" providerId="ADAL" clId="{2F153C7A-3758-462E-8403-B457868BD3EE}" dt="2021-04-24T12:51:53.905" v="11228" actId="1076"/>
          <ac:spMkLst>
            <pc:docMk/>
            <pc:sldMk cId="3432763103" sldId="890"/>
            <ac:spMk id="19" creationId="{1D78CC41-B0B9-435E-B3BC-5FA4AE95FF2C}"/>
          </ac:spMkLst>
        </pc:spChg>
        <pc:spChg chg="add mod">
          <ac:chgData name="Daniele Casson" userId="afc30597-5a83-4fe8-89e0-e1fe5654f601" providerId="ADAL" clId="{2F153C7A-3758-462E-8403-B457868BD3EE}" dt="2021-04-24T12:52:01.839" v="11237" actId="20577"/>
          <ac:spMkLst>
            <pc:docMk/>
            <pc:sldMk cId="3432763103" sldId="890"/>
            <ac:spMk id="20" creationId="{795FCB5B-E711-4FF0-8A60-AE09B139BD28}"/>
          </ac:spMkLst>
        </pc:spChg>
        <pc:spChg chg="add mod ord">
          <ac:chgData name="Daniele Casson" userId="afc30597-5a83-4fe8-89e0-e1fe5654f601" providerId="ADAL" clId="{2F153C7A-3758-462E-8403-B457868BD3EE}" dt="2021-05-03T12:52:27.350" v="27392" actId="166"/>
          <ac:spMkLst>
            <pc:docMk/>
            <pc:sldMk cId="3432763103" sldId="890"/>
            <ac:spMk id="21" creationId="{7EBEF324-D27A-4B97-86A1-2647BF4EF554}"/>
          </ac:spMkLst>
        </pc:spChg>
        <pc:spChg chg="add mod">
          <ac:chgData name="Daniele Casson" userId="afc30597-5a83-4fe8-89e0-e1fe5654f601" providerId="ADAL" clId="{2F153C7A-3758-462E-8403-B457868BD3EE}" dt="2021-04-24T12:52:50.913" v="11259" actId="404"/>
          <ac:spMkLst>
            <pc:docMk/>
            <pc:sldMk cId="3432763103" sldId="890"/>
            <ac:spMk id="22" creationId="{CCCF3135-A6E0-404F-819E-5F6F73660864}"/>
          </ac:spMkLst>
        </pc:spChg>
        <pc:spChg chg="add mod">
          <ac:chgData name="Daniele Casson" userId="afc30597-5a83-4fe8-89e0-e1fe5654f601" providerId="ADAL" clId="{2F153C7A-3758-462E-8403-B457868BD3EE}" dt="2021-04-24T12:53:17.606" v="11270" actId="1076"/>
          <ac:spMkLst>
            <pc:docMk/>
            <pc:sldMk cId="3432763103" sldId="890"/>
            <ac:spMk id="23" creationId="{B1AE5701-9670-4523-8C31-68259EA41BFA}"/>
          </ac:spMkLst>
        </pc:spChg>
        <pc:spChg chg="add mod">
          <ac:chgData name="Daniele Casson" userId="afc30597-5a83-4fe8-89e0-e1fe5654f601" providerId="ADAL" clId="{2F153C7A-3758-462E-8403-B457868BD3EE}" dt="2021-04-24T12:53:54.749" v="11295" actId="6549"/>
          <ac:spMkLst>
            <pc:docMk/>
            <pc:sldMk cId="3432763103" sldId="890"/>
            <ac:spMk id="24" creationId="{303A791A-CAC8-4F0B-8CF6-CDB257415B0E}"/>
          </ac:spMkLst>
        </pc:spChg>
        <pc:spChg chg="add mod">
          <ac:chgData name="Daniele Casson" userId="afc30597-5a83-4fe8-89e0-e1fe5654f601" providerId="ADAL" clId="{2F153C7A-3758-462E-8403-B457868BD3EE}" dt="2021-04-24T12:54:17.024" v="11299" actId="1076"/>
          <ac:spMkLst>
            <pc:docMk/>
            <pc:sldMk cId="3432763103" sldId="890"/>
            <ac:spMk id="25" creationId="{02C1DAE8-2F88-48FD-9AF2-384BA8B3010F}"/>
          </ac:spMkLst>
        </pc:spChg>
        <pc:spChg chg="add mod">
          <ac:chgData name="Daniele Casson" userId="afc30597-5a83-4fe8-89e0-e1fe5654f601" providerId="ADAL" clId="{2F153C7A-3758-462E-8403-B457868BD3EE}" dt="2021-04-24T12:54:46.880" v="11312" actId="1076"/>
          <ac:spMkLst>
            <pc:docMk/>
            <pc:sldMk cId="3432763103" sldId="890"/>
            <ac:spMk id="26" creationId="{149C264E-A834-4BCC-8723-1198B101401E}"/>
          </ac:spMkLst>
        </pc:spChg>
        <pc:spChg chg="add mod">
          <ac:chgData name="Daniele Casson" userId="afc30597-5a83-4fe8-89e0-e1fe5654f601" providerId="ADAL" clId="{2F153C7A-3758-462E-8403-B457868BD3EE}" dt="2021-04-24T12:54:57.236" v="11319" actId="20577"/>
          <ac:spMkLst>
            <pc:docMk/>
            <pc:sldMk cId="3432763103" sldId="890"/>
            <ac:spMk id="27" creationId="{87C8323E-4C43-46F5-893D-63AFB4D6B4D5}"/>
          </ac:spMkLst>
        </pc:spChg>
        <pc:spChg chg="add mod ord">
          <ac:chgData name="Daniele Casson" userId="afc30597-5a83-4fe8-89e0-e1fe5654f601" providerId="ADAL" clId="{2F153C7A-3758-462E-8403-B457868BD3EE}" dt="2021-05-03T12:52:05.574" v="27391" actId="166"/>
          <ac:spMkLst>
            <pc:docMk/>
            <pc:sldMk cId="3432763103" sldId="890"/>
            <ac:spMk id="28" creationId="{80693DF4-4D7E-4E18-8FE6-72A4ABF975D0}"/>
          </ac:spMkLst>
        </pc:spChg>
        <pc:spChg chg="add mod">
          <ac:chgData name="Daniele Casson" userId="afc30597-5a83-4fe8-89e0-e1fe5654f601" providerId="ADAL" clId="{2F153C7A-3758-462E-8403-B457868BD3EE}" dt="2021-05-03T12:26:17.061" v="26736" actId="1076"/>
          <ac:spMkLst>
            <pc:docMk/>
            <pc:sldMk cId="3432763103" sldId="890"/>
            <ac:spMk id="29" creationId="{41A77CC5-A513-4048-9034-2AAB5796DAA6}"/>
          </ac:spMkLst>
        </pc:spChg>
        <pc:spChg chg="add mod">
          <ac:chgData name="Daniele Casson" userId="afc30597-5a83-4fe8-89e0-e1fe5654f601" providerId="ADAL" clId="{2F153C7A-3758-462E-8403-B457868BD3EE}" dt="2021-05-03T12:51:46.531" v="27390" actId="208"/>
          <ac:spMkLst>
            <pc:docMk/>
            <pc:sldMk cId="3432763103" sldId="890"/>
            <ac:spMk id="30" creationId="{B766846F-8884-47D1-AB25-63588E985B35}"/>
          </ac:spMkLst>
        </pc:spChg>
        <pc:picChg chg="del mod">
          <ac:chgData name="Daniele Casson" userId="afc30597-5a83-4fe8-89e0-e1fe5654f601" providerId="ADAL" clId="{2F153C7A-3758-462E-8403-B457868BD3EE}" dt="2021-04-24T12:47:35.017" v="11155" actId="478"/>
          <ac:picMkLst>
            <pc:docMk/>
            <pc:sldMk cId="3432763103" sldId="890"/>
            <ac:picMk id="6" creationId="{4D689411-ED96-40DA-B179-EA137A559EA6}"/>
          </ac:picMkLst>
        </pc:picChg>
        <pc:cxnChg chg="add mod ord">
          <ac:chgData name="Daniele Casson" userId="afc30597-5a83-4fe8-89e0-e1fe5654f601" providerId="ADAL" clId="{2F153C7A-3758-462E-8403-B457868BD3EE}" dt="2021-05-03T12:52:27.350" v="27392" actId="166"/>
          <ac:cxnSpMkLst>
            <pc:docMk/>
            <pc:sldMk cId="3432763103" sldId="890"/>
            <ac:cxnSpMk id="5" creationId="{6FE006B0-D153-423B-910F-844182AB369B}"/>
          </ac:cxnSpMkLst>
        </pc:cxnChg>
        <pc:cxnChg chg="add mod ord">
          <ac:chgData name="Daniele Casson" userId="afc30597-5a83-4fe8-89e0-e1fe5654f601" providerId="ADAL" clId="{2F153C7A-3758-462E-8403-B457868BD3EE}" dt="2021-05-03T12:52:27.350" v="27392" actId="166"/>
          <ac:cxnSpMkLst>
            <pc:docMk/>
            <pc:sldMk cId="3432763103" sldId="890"/>
            <ac:cxnSpMk id="11" creationId="{76E7F737-CAED-4CCB-AE8B-971E4F5FBC8C}"/>
          </ac:cxnSpMkLst>
        </pc:cxnChg>
        <pc:cxnChg chg="add mod ord">
          <ac:chgData name="Daniele Casson" userId="afc30597-5a83-4fe8-89e0-e1fe5654f601" providerId="ADAL" clId="{2F153C7A-3758-462E-8403-B457868BD3EE}" dt="2021-05-03T12:52:27.350" v="27392" actId="166"/>
          <ac:cxnSpMkLst>
            <pc:docMk/>
            <pc:sldMk cId="3432763103" sldId="890"/>
            <ac:cxnSpMk id="14" creationId="{F2953138-037A-4668-8553-18D4CAD34C9B}"/>
          </ac:cxnSpMkLst>
        </pc:cxnChg>
      </pc:sldChg>
      <pc:sldChg chg="add del mod ord modShow">
        <pc:chgData name="Daniele Casson" userId="afc30597-5a83-4fe8-89e0-e1fe5654f601" providerId="ADAL" clId="{2F153C7A-3758-462E-8403-B457868BD3EE}" dt="2021-05-17T13:38:43.413" v="45353" actId="2696"/>
        <pc:sldMkLst>
          <pc:docMk/>
          <pc:sldMk cId="31915217" sldId="891"/>
        </pc:sldMkLst>
      </pc:sldChg>
      <pc:sldChg chg="addSp delSp modSp add del mod modNotesTx">
        <pc:chgData name="Daniele Casson" userId="afc30597-5a83-4fe8-89e0-e1fe5654f601" providerId="ADAL" clId="{2F153C7A-3758-462E-8403-B457868BD3EE}" dt="2021-04-28T14:48:40.871" v="20071" actId="2696"/>
        <pc:sldMkLst>
          <pc:docMk/>
          <pc:sldMk cId="4004890590" sldId="892"/>
        </pc:sldMkLst>
        <pc:spChg chg="add mod">
          <ac:chgData name="Daniele Casson" userId="afc30597-5a83-4fe8-89e0-e1fe5654f601" providerId="ADAL" clId="{2F153C7A-3758-462E-8403-B457868BD3EE}" dt="2021-04-24T13:43:14.789" v="14236" actId="478"/>
          <ac:spMkLst>
            <pc:docMk/>
            <pc:sldMk cId="4004890590" sldId="892"/>
            <ac:spMk id="3" creationId="{55377981-20CF-4423-A205-0F6B3C5E5891}"/>
          </ac:spMkLst>
        </pc:spChg>
        <pc:spChg chg="mod">
          <ac:chgData name="Daniele Casson" userId="afc30597-5a83-4fe8-89e0-e1fe5654f601" providerId="ADAL" clId="{2F153C7A-3758-462E-8403-B457868BD3EE}" dt="2021-04-24T13:43:02.458" v="14234" actId="207"/>
          <ac:spMkLst>
            <pc:docMk/>
            <pc:sldMk cId="4004890590" sldId="892"/>
            <ac:spMk id="4" creationId="{E033BBB6-671D-4E55-A8E5-D5DE17A3E71D}"/>
          </ac:spMkLst>
        </pc:spChg>
        <pc:spChg chg="add mod">
          <ac:chgData name="Daniele Casson" userId="afc30597-5a83-4fe8-89e0-e1fe5654f601" providerId="ADAL" clId="{2F153C7A-3758-462E-8403-B457868BD3EE}" dt="2021-04-24T13:43:19.671" v="14238" actId="478"/>
          <ac:spMkLst>
            <pc:docMk/>
            <pc:sldMk cId="4004890590" sldId="892"/>
            <ac:spMk id="6" creationId="{CEF22664-466C-4AFD-8009-2BC644442176}"/>
          </ac:spMkLst>
        </pc:spChg>
        <pc:spChg chg="del">
          <ac:chgData name="Daniele Casson" userId="afc30597-5a83-4fe8-89e0-e1fe5654f601" providerId="ADAL" clId="{2F153C7A-3758-462E-8403-B457868BD3EE}" dt="2021-04-24T13:43:14.789" v="14236" actId="478"/>
          <ac:spMkLst>
            <pc:docMk/>
            <pc:sldMk cId="4004890590" sldId="892"/>
            <ac:spMk id="8" creationId="{140D7D3D-CD32-47C6-B67C-E48B475127FA}"/>
          </ac:spMkLst>
        </pc:spChg>
        <pc:spChg chg="del">
          <ac:chgData name="Daniele Casson" userId="afc30597-5a83-4fe8-89e0-e1fe5654f601" providerId="ADAL" clId="{2F153C7A-3758-462E-8403-B457868BD3EE}" dt="2021-04-24T13:43:19.671" v="14238" actId="478"/>
          <ac:spMkLst>
            <pc:docMk/>
            <pc:sldMk cId="4004890590" sldId="892"/>
            <ac:spMk id="9" creationId="{66AC4CED-544C-41AA-8634-61DF473F83B7}"/>
          </ac:spMkLst>
        </pc:spChg>
        <pc:spChg chg="del">
          <ac:chgData name="Daniele Casson" userId="afc30597-5a83-4fe8-89e0-e1fe5654f601" providerId="ADAL" clId="{2F153C7A-3758-462E-8403-B457868BD3EE}" dt="2021-04-24T13:43:18.083" v="14237" actId="478"/>
          <ac:spMkLst>
            <pc:docMk/>
            <pc:sldMk cId="4004890590" sldId="892"/>
            <ac:spMk id="10" creationId="{3E39B131-4D02-4848-AD38-54CA7353CE4F}"/>
          </ac:spMkLst>
        </pc:spChg>
      </pc:sldChg>
      <pc:sldChg chg="addSp modSp add mod modNotesTx">
        <pc:chgData name="Daniele Casson" userId="afc30597-5a83-4fe8-89e0-e1fe5654f601" providerId="ADAL" clId="{2F153C7A-3758-462E-8403-B457868BD3EE}" dt="2021-05-20T15:18:59.357" v="49141" actId="20577"/>
        <pc:sldMkLst>
          <pc:docMk/>
          <pc:sldMk cId="1246335738" sldId="893"/>
        </pc:sldMkLst>
        <pc:spChg chg="mod">
          <ac:chgData name="Daniele Casson" userId="afc30597-5a83-4fe8-89e0-e1fe5654f601" providerId="ADAL" clId="{2F153C7A-3758-462E-8403-B457868BD3EE}" dt="2021-04-27T13:53:11.106" v="16380" actId="207"/>
          <ac:spMkLst>
            <pc:docMk/>
            <pc:sldMk cId="1246335738" sldId="893"/>
            <ac:spMk id="3" creationId="{C090C06F-EB79-4366-892B-567479636005}"/>
          </ac:spMkLst>
        </pc:spChg>
        <pc:picChg chg="add mod">
          <ac:chgData name="Daniele Casson" userId="afc30597-5a83-4fe8-89e0-e1fe5654f601" providerId="ADAL" clId="{2F153C7A-3758-462E-8403-B457868BD3EE}" dt="2021-05-14T14:36:15.549" v="43539"/>
          <ac:picMkLst>
            <pc:docMk/>
            <pc:sldMk cId="1246335738" sldId="893"/>
            <ac:picMk id="5" creationId="{E605B8F3-BC3C-45DD-A907-AEA6C34D10E8}"/>
          </ac:picMkLst>
        </pc:picChg>
      </pc:sldChg>
      <pc:sldChg chg="addSp delSp modSp new mod modAnim modNotesTx">
        <pc:chgData name="Daniele Casson" userId="afc30597-5a83-4fe8-89e0-e1fe5654f601" providerId="ADAL" clId="{2F153C7A-3758-462E-8403-B457868BD3EE}" dt="2021-05-05T13:17:05.693" v="30645"/>
        <pc:sldMkLst>
          <pc:docMk/>
          <pc:sldMk cId="4189342542" sldId="894"/>
        </pc:sldMkLst>
        <pc:spChg chg="del">
          <ac:chgData name="Daniele Casson" userId="afc30597-5a83-4fe8-89e0-e1fe5654f601" providerId="ADAL" clId="{2F153C7A-3758-462E-8403-B457868BD3EE}" dt="2021-04-27T14:22:39.743" v="17243" actId="478"/>
          <ac:spMkLst>
            <pc:docMk/>
            <pc:sldMk cId="4189342542" sldId="894"/>
            <ac:spMk id="2" creationId="{0FF95DB9-4B0A-4C7B-B475-FA17BC8489D5}"/>
          </ac:spMkLst>
        </pc:spChg>
        <pc:spChg chg="add mod">
          <ac:chgData name="Daniele Casson" userId="afc30597-5a83-4fe8-89e0-e1fe5654f601" providerId="ADAL" clId="{2F153C7A-3758-462E-8403-B457868BD3EE}" dt="2021-05-05T13:17:01.025" v="30644" actId="1076"/>
          <ac:spMkLst>
            <pc:docMk/>
            <pc:sldMk cId="4189342542" sldId="894"/>
            <ac:spMk id="2" creationId="{7D3C6FBC-DEB4-4C84-B3BE-2CE353641E26}"/>
          </ac:spMkLst>
        </pc:spChg>
        <pc:spChg chg="del">
          <ac:chgData name="Daniele Casson" userId="afc30597-5a83-4fe8-89e0-e1fe5654f601" providerId="ADAL" clId="{2F153C7A-3758-462E-8403-B457868BD3EE}" dt="2021-04-27T14:22:41.464" v="17244" actId="478"/>
          <ac:spMkLst>
            <pc:docMk/>
            <pc:sldMk cId="4189342542" sldId="894"/>
            <ac:spMk id="3" creationId="{6881827E-4D3C-4CB2-A48F-2E6DC40A25B1}"/>
          </ac:spMkLst>
        </pc:spChg>
        <pc:spChg chg="mod">
          <ac:chgData name="Daniele Casson" userId="afc30597-5a83-4fe8-89e0-e1fe5654f601" providerId="ADAL" clId="{2F153C7A-3758-462E-8403-B457868BD3EE}" dt="2021-04-27T14:53:59.135" v="18805" actId="1076"/>
          <ac:spMkLst>
            <pc:docMk/>
            <pc:sldMk cId="4189342542" sldId="894"/>
            <ac:spMk id="4" creationId="{88BF82CA-5F64-456C-8C94-68254D1FA2E1}"/>
          </ac:spMkLst>
        </pc:spChg>
        <pc:spChg chg="add mod ord">
          <ac:chgData name="Daniele Casson" userId="afc30597-5a83-4fe8-89e0-e1fe5654f601" providerId="ADAL" clId="{2F153C7A-3758-462E-8403-B457868BD3EE}" dt="2021-04-27T15:12:10.674" v="19380" actId="1076"/>
          <ac:spMkLst>
            <pc:docMk/>
            <pc:sldMk cId="4189342542" sldId="894"/>
            <ac:spMk id="11" creationId="{50513BCA-ACB4-45FD-9FD1-E96F0F33D757}"/>
          </ac:spMkLst>
        </pc:spChg>
        <pc:spChg chg="add mod ord">
          <ac:chgData name="Daniele Casson" userId="afc30597-5a83-4fe8-89e0-e1fe5654f601" providerId="ADAL" clId="{2F153C7A-3758-462E-8403-B457868BD3EE}" dt="2021-04-27T14:54:03.949" v="18806" actId="14100"/>
          <ac:spMkLst>
            <pc:docMk/>
            <pc:sldMk cId="4189342542" sldId="894"/>
            <ac:spMk id="12" creationId="{16C26DA2-7A82-42D6-A90E-5950164F667F}"/>
          </ac:spMkLst>
        </pc:spChg>
        <pc:spChg chg="add mod">
          <ac:chgData name="Daniele Casson" userId="afc30597-5a83-4fe8-89e0-e1fe5654f601" providerId="ADAL" clId="{2F153C7A-3758-462E-8403-B457868BD3EE}" dt="2021-04-27T14:28:17.083" v="17449" actId="1076"/>
          <ac:spMkLst>
            <pc:docMk/>
            <pc:sldMk cId="4189342542" sldId="894"/>
            <ac:spMk id="13" creationId="{5C874671-DCC1-4E45-BBBE-FA70E55C319F}"/>
          </ac:spMkLst>
        </pc:spChg>
        <pc:spChg chg="add mod">
          <ac:chgData name="Daniele Casson" userId="afc30597-5a83-4fe8-89e0-e1fe5654f601" providerId="ADAL" clId="{2F153C7A-3758-462E-8403-B457868BD3EE}" dt="2021-04-27T15:12:53.233" v="19388" actId="1076"/>
          <ac:spMkLst>
            <pc:docMk/>
            <pc:sldMk cId="4189342542" sldId="894"/>
            <ac:spMk id="14" creationId="{332B446D-F6F7-445C-A3AB-91ADD56E4B64}"/>
          </ac:spMkLst>
        </pc:spChg>
        <pc:spChg chg="add mod">
          <ac:chgData name="Daniele Casson" userId="afc30597-5a83-4fe8-89e0-e1fe5654f601" providerId="ADAL" clId="{2F153C7A-3758-462E-8403-B457868BD3EE}" dt="2021-04-27T15:13:12.098" v="19391" actId="14100"/>
          <ac:spMkLst>
            <pc:docMk/>
            <pc:sldMk cId="4189342542" sldId="894"/>
            <ac:spMk id="15" creationId="{01753CE3-2F00-45DF-8093-D45EB6A89F4B}"/>
          </ac:spMkLst>
        </pc:spChg>
        <pc:spChg chg="add mod">
          <ac:chgData name="Daniele Casson" userId="afc30597-5a83-4fe8-89e0-e1fe5654f601" providerId="ADAL" clId="{2F153C7A-3758-462E-8403-B457868BD3EE}" dt="2021-04-27T15:12:41.554" v="19386" actId="14100"/>
          <ac:spMkLst>
            <pc:docMk/>
            <pc:sldMk cId="4189342542" sldId="894"/>
            <ac:spMk id="16" creationId="{FEDA3A0D-5E20-4209-9285-920508A9BC70}"/>
          </ac:spMkLst>
        </pc:spChg>
        <pc:spChg chg="add mod">
          <ac:chgData name="Daniele Casson" userId="afc30597-5a83-4fe8-89e0-e1fe5654f601" providerId="ADAL" clId="{2F153C7A-3758-462E-8403-B457868BD3EE}" dt="2021-04-27T15:12:22.634" v="19382" actId="1076"/>
          <ac:spMkLst>
            <pc:docMk/>
            <pc:sldMk cId="4189342542" sldId="894"/>
            <ac:spMk id="17" creationId="{37BB5F2C-4ABB-487C-A8D8-88C967B1BEB8}"/>
          </ac:spMkLst>
        </pc:spChg>
        <pc:spChg chg="add mod">
          <ac:chgData name="Daniele Casson" userId="afc30597-5a83-4fe8-89e0-e1fe5654f601" providerId="ADAL" clId="{2F153C7A-3758-462E-8403-B457868BD3EE}" dt="2021-04-27T15:13:15.961" v="19392" actId="1076"/>
          <ac:spMkLst>
            <pc:docMk/>
            <pc:sldMk cId="4189342542" sldId="894"/>
            <ac:spMk id="18" creationId="{43A15DD6-CB69-4BFA-8715-3C430103E654}"/>
          </ac:spMkLst>
        </pc:spChg>
        <pc:spChg chg="add mod">
          <ac:chgData name="Daniele Casson" userId="afc30597-5a83-4fe8-89e0-e1fe5654f601" providerId="ADAL" clId="{2F153C7A-3758-462E-8403-B457868BD3EE}" dt="2021-04-27T15:13:03.754" v="19389" actId="1076"/>
          <ac:spMkLst>
            <pc:docMk/>
            <pc:sldMk cId="4189342542" sldId="894"/>
            <ac:spMk id="19" creationId="{3357789F-6B31-4D10-8255-A511799ECB6B}"/>
          </ac:spMkLst>
        </pc:spChg>
        <pc:picChg chg="add mod">
          <ac:chgData name="Daniele Casson" userId="afc30597-5a83-4fe8-89e0-e1fe5654f601" providerId="ADAL" clId="{2F153C7A-3758-462E-8403-B457868BD3EE}" dt="2021-04-27T15:12:22.634" v="19382" actId="1076"/>
          <ac:picMkLst>
            <pc:docMk/>
            <pc:sldMk cId="4189342542" sldId="894"/>
            <ac:picMk id="6" creationId="{E5C09E61-294C-4320-BE33-0C145D819353}"/>
          </ac:picMkLst>
        </pc:picChg>
        <pc:picChg chg="add mod">
          <ac:chgData name="Daniele Casson" userId="afc30597-5a83-4fe8-89e0-e1fe5654f601" providerId="ADAL" clId="{2F153C7A-3758-462E-8403-B457868BD3EE}" dt="2021-04-27T14:54:07.998" v="18808" actId="1076"/>
          <ac:picMkLst>
            <pc:docMk/>
            <pc:sldMk cId="4189342542" sldId="894"/>
            <ac:picMk id="8" creationId="{E8EF6149-F406-48C2-B1A0-B75A254F4F5E}"/>
          </ac:picMkLst>
        </pc:picChg>
        <pc:picChg chg="add mod">
          <ac:chgData name="Daniele Casson" userId="afc30597-5a83-4fe8-89e0-e1fe5654f601" providerId="ADAL" clId="{2F153C7A-3758-462E-8403-B457868BD3EE}" dt="2021-04-27T14:54:06.024" v="18807" actId="1076"/>
          <ac:picMkLst>
            <pc:docMk/>
            <pc:sldMk cId="4189342542" sldId="894"/>
            <ac:picMk id="10" creationId="{C4E949AF-F61B-400C-A3FD-E4A65A437962}"/>
          </ac:picMkLst>
        </pc:picChg>
      </pc:sldChg>
      <pc:sldChg chg="addSp delSp modSp add mod modAnim modNotesTx">
        <pc:chgData name="Daniele Casson" userId="afc30597-5a83-4fe8-89e0-e1fe5654f601" providerId="ADAL" clId="{2F153C7A-3758-462E-8403-B457868BD3EE}" dt="2021-05-17T14:18:10.680" v="46421" actId="20577"/>
        <pc:sldMkLst>
          <pc:docMk/>
          <pc:sldMk cId="2634337308" sldId="895"/>
        </pc:sldMkLst>
        <pc:spChg chg="del">
          <ac:chgData name="Daniele Casson" userId="afc30597-5a83-4fe8-89e0-e1fe5654f601" providerId="ADAL" clId="{2F153C7A-3758-462E-8403-B457868BD3EE}" dt="2021-04-27T15:13:25.540" v="19393" actId="478"/>
          <ac:spMkLst>
            <pc:docMk/>
            <pc:sldMk cId="2634337308" sldId="895"/>
            <ac:spMk id="14" creationId="{332B446D-F6F7-445C-A3AB-91ADD56E4B64}"/>
          </ac:spMkLst>
        </pc:spChg>
        <pc:spChg chg="del mod">
          <ac:chgData name="Daniele Casson" userId="afc30597-5a83-4fe8-89e0-e1fe5654f601" providerId="ADAL" clId="{2F153C7A-3758-462E-8403-B457868BD3EE}" dt="2021-04-27T15:13:25.540" v="19393" actId="478"/>
          <ac:spMkLst>
            <pc:docMk/>
            <pc:sldMk cId="2634337308" sldId="895"/>
            <ac:spMk id="15" creationId="{01753CE3-2F00-45DF-8093-D45EB6A89F4B}"/>
          </ac:spMkLst>
        </pc:spChg>
        <pc:spChg chg="del">
          <ac:chgData name="Daniele Casson" userId="afc30597-5a83-4fe8-89e0-e1fe5654f601" providerId="ADAL" clId="{2F153C7A-3758-462E-8403-B457868BD3EE}" dt="2021-04-27T15:13:25.540" v="19393" actId="478"/>
          <ac:spMkLst>
            <pc:docMk/>
            <pc:sldMk cId="2634337308" sldId="895"/>
            <ac:spMk id="16" creationId="{FEDA3A0D-5E20-4209-9285-920508A9BC70}"/>
          </ac:spMkLst>
        </pc:spChg>
        <pc:spChg chg="del">
          <ac:chgData name="Daniele Casson" userId="afc30597-5a83-4fe8-89e0-e1fe5654f601" providerId="ADAL" clId="{2F153C7A-3758-462E-8403-B457868BD3EE}" dt="2021-04-27T15:13:25.540" v="19393" actId="478"/>
          <ac:spMkLst>
            <pc:docMk/>
            <pc:sldMk cId="2634337308" sldId="895"/>
            <ac:spMk id="17" creationId="{37BB5F2C-4ABB-487C-A8D8-88C967B1BEB8}"/>
          </ac:spMkLst>
        </pc:spChg>
        <pc:spChg chg="del mod">
          <ac:chgData name="Daniele Casson" userId="afc30597-5a83-4fe8-89e0-e1fe5654f601" providerId="ADAL" clId="{2F153C7A-3758-462E-8403-B457868BD3EE}" dt="2021-04-27T15:13:25.540" v="19393" actId="478"/>
          <ac:spMkLst>
            <pc:docMk/>
            <pc:sldMk cId="2634337308" sldId="895"/>
            <ac:spMk id="18" creationId="{43A15DD6-CB69-4BFA-8715-3C430103E654}"/>
          </ac:spMkLst>
        </pc:spChg>
        <pc:spChg chg="add mod">
          <ac:chgData name="Daniele Casson" userId="afc30597-5a83-4fe8-89e0-e1fe5654f601" providerId="ADAL" clId="{2F153C7A-3758-462E-8403-B457868BD3EE}" dt="2021-05-05T13:17:36.983" v="30646"/>
          <ac:spMkLst>
            <pc:docMk/>
            <pc:sldMk cId="2634337308" sldId="895"/>
            <ac:spMk id="18" creationId="{56D4829D-6D0E-4E38-979B-E18F0069318D}"/>
          </ac:spMkLst>
        </pc:spChg>
        <pc:spChg chg="del">
          <ac:chgData name="Daniele Casson" userId="afc30597-5a83-4fe8-89e0-e1fe5654f601" providerId="ADAL" clId="{2F153C7A-3758-462E-8403-B457868BD3EE}" dt="2021-04-27T15:13:25.540" v="19393" actId="478"/>
          <ac:spMkLst>
            <pc:docMk/>
            <pc:sldMk cId="2634337308" sldId="895"/>
            <ac:spMk id="19" creationId="{3357789F-6B31-4D10-8255-A511799ECB6B}"/>
          </ac:spMkLst>
        </pc:spChg>
        <pc:spChg chg="add del mod">
          <ac:chgData name="Daniele Casson" userId="afc30597-5a83-4fe8-89e0-e1fe5654f601" providerId="ADAL" clId="{2F153C7A-3758-462E-8403-B457868BD3EE}" dt="2021-04-27T15:15:13.470" v="19403" actId="478"/>
          <ac:spMkLst>
            <pc:docMk/>
            <pc:sldMk cId="2634337308" sldId="895"/>
            <ac:spMk id="21" creationId="{3BB457E4-0C76-456D-A47E-B0B26ED467BD}"/>
          </ac:spMkLst>
        </pc:spChg>
        <pc:spChg chg="add mod">
          <ac:chgData name="Daniele Casson" userId="afc30597-5a83-4fe8-89e0-e1fe5654f601" providerId="ADAL" clId="{2F153C7A-3758-462E-8403-B457868BD3EE}" dt="2021-04-27T15:15:36.039" v="19410" actId="1076"/>
          <ac:spMkLst>
            <pc:docMk/>
            <pc:sldMk cId="2634337308" sldId="895"/>
            <ac:spMk id="22" creationId="{FC1E6DBC-5391-45EB-A3E8-43829D11524C}"/>
          </ac:spMkLst>
        </pc:spChg>
        <pc:spChg chg="add mod">
          <ac:chgData name="Daniele Casson" userId="afc30597-5a83-4fe8-89e0-e1fe5654f601" providerId="ADAL" clId="{2F153C7A-3758-462E-8403-B457868BD3EE}" dt="2021-04-27T15:14:36.299" v="19394"/>
          <ac:spMkLst>
            <pc:docMk/>
            <pc:sldMk cId="2634337308" sldId="895"/>
            <ac:spMk id="23" creationId="{F129D3C9-EF57-4628-8037-575B7328BA45}"/>
          </ac:spMkLst>
        </pc:spChg>
        <pc:spChg chg="add mod">
          <ac:chgData name="Daniele Casson" userId="afc30597-5a83-4fe8-89e0-e1fe5654f601" providerId="ADAL" clId="{2F153C7A-3758-462E-8403-B457868BD3EE}" dt="2021-04-27T15:14:36.299" v="19394"/>
          <ac:spMkLst>
            <pc:docMk/>
            <pc:sldMk cId="2634337308" sldId="895"/>
            <ac:spMk id="24" creationId="{9FC317E4-2012-4328-8ABA-B628467AAAA5}"/>
          </ac:spMkLst>
        </pc:spChg>
        <pc:spChg chg="add mod">
          <ac:chgData name="Daniele Casson" userId="afc30597-5a83-4fe8-89e0-e1fe5654f601" providerId="ADAL" clId="{2F153C7A-3758-462E-8403-B457868BD3EE}" dt="2021-04-27T15:15:36.039" v="19410" actId="1076"/>
          <ac:spMkLst>
            <pc:docMk/>
            <pc:sldMk cId="2634337308" sldId="895"/>
            <ac:spMk id="25" creationId="{35ABCCA4-055E-4578-A72D-A7ADE66EE1A4}"/>
          </ac:spMkLst>
        </pc:spChg>
        <pc:spChg chg="add mod ord">
          <ac:chgData name="Daniele Casson" userId="afc30597-5a83-4fe8-89e0-e1fe5654f601" providerId="ADAL" clId="{2F153C7A-3758-462E-8403-B457868BD3EE}" dt="2021-04-27T15:16:10.031" v="19416" actId="1076"/>
          <ac:spMkLst>
            <pc:docMk/>
            <pc:sldMk cId="2634337308" sldId="895"/>
            <ac:spMk id="26" creationId="{28F95725-1EEC-41BB-87F8-8B6F519815F9}"/>
          </ac:spMkLst>
        </pc:spChg>
        <pc:spChg chg="add del mod">
          <ac:chgData name="Daniele Casson" userId="afc30597-5a83-4fe8-89e0-e1fe5654f601" providerId="ADAL" clId="{2F153C7A-3758-462E-8403-B457868BD3EE}" dt="2021-04-27T15:15:01.940" v="19400"/>
          <ac:spMkLst>
            <pc:docMk/>
            <pc:sldMk cId="2634337308" sldId="895"/>
            <ac:spMk id="27" creationId="{B93D49DF-8DEB-4C3C-B0F9-561105E7C792}"/>
          </ac:spMkLst>
        </pc:spChg>
        <pc:spChg chg="add mod">
          <ac:chgData name="Daniele Casson" userId="afc30597-5a83-4fe8-89e0-e1fe5654f601" providerId="ADAL" clId="{2F153C7A-3758-462E-8403-B457868BD3EE}" dt="2021-04-27T15:15:45.404" v="19412" actId="14100"/>
          <ac:spMkLst>
            <pc:docMk/>
            <pc:sldMk cId="2634337308" sldId="895"/>
            <ac:spMk id="28" creationId="{E0B62FF1-C504-478E-A1CB-F010D104ABF3}"/>
          </ac:spMkLst>
        </pc:spChg>
        <pc:spChg chg="add mod">
          <ac:chgData name="Daniele Casson" userId="afc30597-5a83-4fe8-89e0-e1fe5654f601" providerId="ADAL" clId="{2F153C7A-3758-462E-8403-B457868BD3EE}" dt="2021-04-27T15:15:09.500" v="19402" actId="1076"/>
          <ac:spMkLst>
            <pc:docMk/>
            <pc:sldMk cId="2634337308" sldId="895"/>
            <ac:spMk id="29" creationId="{E88A8B3C-A31F-4B7F-838B-65652B4B7694}"/>
          </ac:spMkLst>
        </pc:spChg>
        <pc:spChg chg="add mod">
          <ac:chgData name="Daniele Casson" userId="afc30597-5a83-4fe8-89e0-e1fe5654f601" providerId="ADAL" clId="{2F153C7A-3758-462E-8403-B457868BD3EE}" dt="2021-04-27T15:15:31.111" v="19409" actId="1076"/>
          <ac:spMkLst>
            <pc:docMk/>
            <pc:sldMk cId="2634337308" sldId="895"/>
            <ac:spMk id="30" creationId="{B503CD12-09BD-4098-9555-A28401D82561}"/>
          </ac:spMkLst>
        </pc:spChg>
        <pc:picChg chg="add mod">
          <ac:chgData name="Daniele Casson" userId="afc30597-5a83-4fe8-89e0-e1fe5654f601" providerId="ADAL" clId="{2F153C7A-3758-462E-8403-B457868BD3EE}" dt="2021-04-27T15:15:39.031" v="19411" actId="1076"/>
          <ac:picMkLst>
            <pc:docMk/>
            <pc:sldMk cId="2634337308" sldId="895"/>
            <ac:picMk id="3" creationId="{64E44B69-B901-4123-8A88-47C96B05D829}"/>
          </ac:picMkLst>
        </pc:picChg>
        <pc:picChg chg="del">
          <ac:chgData name="Daniele Casson" userId="afc30597-5a83-4fe8-89e0-e1fe5654f601" providerId="ADAL" clId="{2F153C7A-3758-462E-8403-B457868BD3EE}" dt="2021-04-27T15:13:25.540" v="19393" actId="478"/>
          <ac:picMkLst>
            <pc:docMk/>
            <pc:sldMk cId="2634337308" sldId="895"/>
            <ac:picMk id="6" creationId="{E5C09E61-294C-4320-BE33-0C145D819353}"/>
          </ac:picMkLst>
        </pc:picChg>
        <pc:picChg chg="add mod">
          <ac:chgData name="Daniele Casson" userId="afc30597-5a83-4fe8-89e0-e1fe5654f601" providerId="ADAL" clId="{2F153C7A-3758-462E-8403-B457868BD3EE}" dt="2021-04-27T15:14:36.299" v="19394"/>
          <ac:picMkLst>
            <pc:docMk/>
            <pc:sldMk cId="2634337308" sldId="895"/>
            <ac:picMk id="20" creationId="{0E7D4A0D-06E8-4C36-9327-6B8B68F30852}"/>
          </ac:picMkLst>
        </pc:picChg>
      </pc:sldChg>
      <pc:sldChg chg="addSp delSp modSp new mod ord modClrScheme chgLayout">
        <pc:chgData name="Daniele Casson" userId="afc30597-5a83-4fe8-89e0-e1fe5654f601" providerId="ADAL" clId="{2F153C7A-3758-462E-8403-B457868BD3EE}" dt="2021-05-18T13:10:24.808" v="47041" actId="403"/>
        <pc:sldMkLst>
          <pc:docMk/>
          <pc:sldMk cId="163905730" sldId="896"/>
        </pc:sldMkLst>
        <pc:spChg chg="del">
          <ac:chgData name="Daniele Casson" userId="afc30597-5a83-4fe8-89e0-e1fe5654f601" providerId="ADAL" clId="{2F153C7A-3758-462E-8403-B457868BD3EE}" dt="2021-04-30T12:10:38.794" v="23640" actId="700"/>
          <ac:spMkLst>
            <pc:docMk/>
            <pc:sldMk cId="163905730" sldId="896"/>
            <ac:spMk id="2" creationId="{79A0970F-DC6A-4195-A2A2-EB249F3B943A}"/>
          </ac:spMkLst>
        </pc:spChg>
        <pc:spChg chg="del">
          <ac:chgData name="Daniele Casson" userId="afc30597-5a83-4fe8-89e0-e1fe5654f601" providerId="ADAL" clId="{2F153C7A-3758-462E-8403-B457868BD3EE}" dt="2021-04-30T12:10:38.794" v="23640" actId="700"/>
          <ac:spMkLst>
            <pc:docMk/>
            <pc:sldMk cId="163905730" sldId="896"/>
            <ac:spMk id="3" creationId="{6D1CF667-7DD1-44B0-B018-5D9843914688}"/>
          </ac:spMkLst>
        </pc:spChg>
        <pc:spChg chg="add mod">
          <ac:chgData name="Daniele Casson" userId="afc30597-5a83-4fe8-89e0-e1fe5654f601" providerId="ADAL" clId="{2F153C7A-3758-462E-8403-B457868BD3EE}" dt="2021-04-30T12:11:17.628" v="23646" actId="693"/>
          <ac:spMkLst>
            <pc:docMk/>
            <pc:sldMk cId="163905730" sldId="896"/>
            <ac:spMk id="4" creationId="{2724A846-6779-4845-A36A-E0996EC1A454}"/>
          </ac:spMkLst>
        </pc:spChg>
        <pc:spChg chg="add mod">
          <ac:chgData name="Daniele Casson" userId="afc30597-5a83-4fe8-89e0-e1fe5654f601" providerId="ADAL" clId="{2F153C7A-3758-462E-8403-B457868BD3EE}" dt="2021-05-18T13:10:24.808" v="47041" actId="403"/>
          <ac:spMkLst>
            <pc:docMk/>
            <pc:sldMk cId="163905730" sldId="896"/>
            <ac:spMk id="5" creationId="{6D2CE7F5-D842-44DC-9E21-BA950A8B0E8C}"/>
          </ac:spMkLst>
        </pc:spChg>
      </pc:sldChg>
      <pc:sldChg chg="delSp modSp add del mod ord modNotesTx">
        <pc:chgData name="Daniele Casson" userId="afc30597-5a83-4fe8-89e0-e1fe5654f601" providerId="ADAL" clId="{2F153C7A-3758-462E-8403-B457868BD3EE}" dt="2021-04-29T14:11:44.513" v="22578" actId="2696"/>
        <pc:sldMkLst>
          <pc:docMk/>
          <pc:sldMk cId="2912609924" sldId="896"/>
        </pc:sldMkLst>
        <pc:spChg chg="mod">
          <ac:chgData name="Daniele Casson" userId="afc30597-5a83-4fe8-89e0-e1fe5654f601" providerId="ADAL" clId="{2F153C7A-3758-462E-8403-B457868BD3EE}" dt="2021-04-28T15:05:27.964" v="21032" actId="14100"/>
          <ac:spMkLst>
            <pc:docMk/>
            <pc:sldMk cId="2912609924" sldId="896"/>
            <ac:spMk id="3" creationId="{C090C06F-EB79-4366-892B-567479636005}"/>
          </ac:spMkLst>
        </pc:spChg>
        <pc:spChg chg="del">
          <ac:chgData name="Daniele Casson" userId="afc30597-5a83-4fe8-89e0-e1fe5654f601" providerId="ADAL" clId="{2F153C7A-3758-462E-8403-B457868BD3EE}" dt="2021-04-28T15:05:37.113" v="21051" actId="478"/>
          <ac:spMkLst>
            <pc:docMk/>
            <pc:sldMk cId="2912609924" sldId="896"/>
            <ac:spMk id="4" creationId="{9C6F502A-1763-4B55-A50A-88F2CA5C4749}"/>
          </ac:spMkLst>
        </pc:spChg>
        <pc:spChg chg="mod">
          <ac:chgData name="Daniele Casson" userId="afc30597-5a83-4fe8-89e0-e1fe5654f601" providerId="ADAL" clId="{2F153C7A-3758-462E-8403-B457868BD3EE}" dt="2021-04-28T15:05:33.873" v="21050" actId="20577"/>
          <ac:spMkLst>
            <pc:docMk/>
            <pc:sldMk cId="2912609924" sldId="896"/>
            <ac:spMk id="7" creationId="{9FA56CAE-6A2F-4E5C-AF85-E2C6B115E86B}"/>
          </ac:spMkLst>
        </pc:spChg>
        <pc:picChg chg="del">
          <ac:chgData name="Daniele Casson" userId="afc30597-5a83-4fe8-89e0-e1fe5654f601" providerId="ADAL" clId="{2F153C7A-3758-462E-8403-B457868BD3EE}" dt="2021-04-28T15:05:38.532" v="21052" actId="478"/>
          <ac:picMkLst>
            <pc:docMk/>
            <pc:sldMk cId="2912609924" sldId="896"/>
            <ac:picMk id="1026" creationId="{F9B3FCE7-F59F-4300-8FBC-C2C37B97AF79}"/>
          </ac:picMkLst>
        </pc:picChg>
      </pc:sldChg>
      <pc:sldChg chg="addSp delSp modSp new mod modAnim modNotesTx">
        <pc:chgData name="Daniele Casson" userId="afc30597-5a83-4fe8-89e0-e1fe5654f601" providerId="ADAL" clId="{2F153C7A-3758-462E-8403-B457868BD3EE}" dt="2021-05-17T14:28:08.899" v="46485" actId="20577"/>
        <pc:sldMkLst>
          <pc:docMk/>
          <pc:sldMk cId="658963463" sldId="897"/>
        </pc:sldMkLst>
        <pc:spChg chg="del">
          <ac:chgData name="Daniele Casson" userId="afc30597-5a83-4fe8-89e0-e1fe5654f601" providerId="ADAL" clId="{2F153C7A-3758-462E-8403-B457868BD3EE}" dt="2021-04-30T12:18:05.579" v="23728" actId="478"/>
          <ac:spMkLst>
            <pc:docMk/>
            <pc:sldMk cId="658963463" sldId="897"/>
            <ac:spMk id="2" creationId="{7E9E3153-068C-4010-9F32-8879C9DCEE3D}"/>
          </ac:spMkLst>
        </pc:spChg>
        <pc:spChg chg="mod">
          <ac:chgData name="Daniele Casson" userId="afc30597-5a83-4fe8-89e0-e1fe5654f601" providerId="ADAL" clId="{2F153C7A-3758-462E-8403-B457868BD3EE}" dt="2021-04-30T12:18:03.375" v="23727" actId="207"/>
          <ac:spMkLst>
            <pc:docMk/>
            <pc:sldMk cId="658963463" sldId="897"/>
            <ac:spMk id="3" creationId="{DF3F9484-1629-41C1-BBDD-2F70086A47BE}"/>
          </ac:spMkLst>
        </pc:spChg>
        <pc:spChg chg="add mod">
          <ac:chgData name="Daniele Casson" userId="afc30597-5a83-4fe8-89e0-e1fe5654f601" providerId="ADAL" clId="{2F153C7A-3758-462E-8403-B457868BD3EE}" dt="2021-04-30T12:26:58.579" v="23929" actId="1076"/>
          <ac:spMkLst>
            <pc:docMk/>
            <pc:sldMk cId="658963463" sldId="897"/>
            <ac:spMk id="4" creationId="{497FF443-FBD8-4492-B36A-9BE98F082893}"/>
          </ac:spMkLst>
        </pc:spChg>
        <pc:spChg chg="add mod">
          <ac:chgData name="Daniele Casson" userId="afc30597-5a83-4fe8-89e0-e1fe5654f601" providerId="ADAL" clId="{2F153C7A-3758-462E-8403-B457868BD3EE}" dt="2021-04-30T12:37:32.246" v="24775" actId="1076"/>
          <ac:spMkLst>
            <pc:docMk/>
            <pc:sldMk cId="658963463" sldId="897"/>
            <ac:spMk id="5" creationId="{478DCFB6-CBF3-4117-A228-6553DC33DCE8}"/>
          </ac:spMkLst>
        </pc:spChg>
        <pc:spChg chg="add mod">
          <ac:chgData name="Daniele Casson" userId="afc30597-5a83-4fe8-89e0-e1fe5654f601" providerId="ADAL" clId="{2F153C7A-3758-462E-8403-B457868BD3EE}" dt="2021-04-30T12:37:32.246" v="24775" actId="1076"/>
          <ac:spMkLst>
            <pc:docMk/>
            <pc:sldMk cId="658963463" sldId="897"/>
            <ac:spMk id="6" creationId="{9C70329C-F7FA-4569-81BD-EB5C9B627465}"/>
          </ac:spMkLst>
        </pc:spChg>
        <pc:spChg chg="add mod">
          <ac:chgData name="Daniele Casson" userId="afc30597-5a83-4fe8-89e0-e1fe5654f601" providerId="ADAL" clId="{2F153C7A-3758-462E-8403-B457868BD3EE}" dt="2021-04-30T12:37:32.246" v="24775" actId="1076"/>
          <ac:spMkLst>
            <pc:docMk/>
            <pc:sldMk cId="658963463" sldId="897"/>
            <ac:spMk id="7" creationId="{3DDB70EB-3059-4BB2-AD53-3FC3572C356E}"/>
          </ac:spMkLst>
        </pc:spChg>
        <pc:spChg chg="add del mod">
          <ac:chgData name="Daniele Casson" userId="afc30597-5a83-4fe8-89e0-e1fe5654f601" providerId="ADAL" clId="{2F153C7A-3758-462E-8403-B457868BD3EE}" dt="2021-04-30T12:27:28.974" v="23936" actId="478"/>
          <ac:spMkLst>
            <pc:docMk/>
            <pc:sldMk cId="658963463" sldId="897"/>
            <ac:spMk id="8" creationId="{D6EF676F-DD03-43ED-9DA7-252F152E6E0E}"/>
          </ac:spMkLst>
        </pc:spChg>
        <pc:spChg chg="add mod">
          <ac:chgData name="Daniele Casson" userId="afc30597-5a83-4fe8-89e0-e1fe5654f601" providerId="ADAL" clId="{2F153C7A-3758-462E-8403-B457868BD3EE}" dt="2021-04-30T12:37:32.246" v="24775" actId="1076"/>
          <ac:spMkLst>
            <pc:docMk/>
            <pc:sldMk cId="658963463" sldId="897"/>
            <ac:spMk id="9" creationId="{9C313ACA-B5FF-4D6F-8D22-084EB5B8C7B4}"/>
          </ac:spMkLst>
        </pc:spChg>
        <pc:spChg chg="add mod">
          <ac:chgData name="Daniele Casson" userId="afc30597-5a83-4fe8-89e0-e1fe5654f601" providerId="ADAL" clId="{2F153C7A-3758-462E-8403-B457868BD3EE}" dt="2021-04-30T12:37:32.246" v="24775" actId="1076"/>
          <ac:spMkLst>
            <pc:docMk/>
            <pc:sldMk cId="658963463" sldId="897"/>
            <ac:spMk id="10" creationId="{4073D2B7-C888-4ABA-AF5C-F48D8A97C497}"/>
          </ac:spMkLst>
        </pc:spChg>
        <pc:spChg chg="add mod">
          <ac:chgData name="Daniele Casson" userId="afc30597-5a83-4fe8-89e0-e1fe5654f601" providerId="ADAL" clId="{2F153C7A-3758-462E-8403-B457868BD3EE}" dt="2021-04-30T12:37:32.246" v="24775" actId="1076"/>
          <ac:spMkLst>
            <pc:docMk/>
            <pc:sldMk cId="658963463" sldId="897"/>
            <ac:spMk id="11" creationId="{910A27A5-AAE0-44E2-9AD1-AD38B44EDBB1}"/>
          </ac:spMkLst>
        </pc:spChg>
        <pc:spChg chg="add mod">
          <ac:chgData name="Daniele Casson" userId="afc30597-5a83-4fe8-89e0-e1fe5654f601" providerId="ADAL" clId="{2F153C7A-3758-462E-8403-B457868BD3EE}" dt="2021-04-30T12:37:32.246" v="24775" actId="1076"/>
          <ac:spMkLst>
            <pc:docMk/>
            <pc:sldMk cId="658963463" sldId="897"/>
            <ac:spMk id="12" creationId="{8CA9DB7A-370D-4BBC-8D29-A759F77F3281}"/>
          </ac:spMkLst>
        </pc:spChg>
      </pc:sldChg>
      <pc:sldChg chg="addSp delSp modSp new mod modNotesTx">
        <pc:chgData name="Daniele Casson" userId="afc30597-5a83-4fe8-89e0-e1fe5654f601" providerId="ADAL" clId="{2F153C7A-3758-462E-8403-B457868BD3EE}" dt="2021-05-26T13:57:26.142" v="49251" actId="20577"/>
        <pc:sldMkLst>
          <pc:docMk/>
          <pc:sldMk cId="3621898726" sldId="898"/>
        </pc:sldMkLst>
        <pc:spChg chg="del">
          <ac:chgData name="Daniele Casson" userId="afc30597-5a83-4fe8-89e0-e1fe5654f601" providerId="ADAL" clId="{2F153C7A-3758-462E-8403-B457868BD3EE}" dt="2021-04-30T14:52:56.400" v="25316" actId="478"/>
          <ac:spMkLst>
            <pc:docMk/>
            <pc:sldMk cId="3621898726" sldId="898"/>
            <ac:spMk id="2" creationId="{7198D1E7-6F3B-495F-B068-AB1173F99898}"/>
          </ac:spMkLst>
        </pc:spChg>
        <pc:spChg chg="del mod">
          <ac:chgData name="Daniele Casson" userId="afc30597-5a83-4fe8-89e0-e1fe5654f601" providerId="ADAL" clId="{2F153C7A-3758-462E-8403-B457868BD3EE}" dt="2021-05-14T13:44:18.805" v="41689" actId="478"/>
          <ac:spMkLst>
            <pc:docMk/>
            <pc:sldMk cId="3621898726" sldId="898"/>
            <ac:spMk id="3" creationId="{4FF45BA4-6168-43F7-B01F-9D879C8D91C6}"/>
          </ac:spMkLst>
        </pc:spChg>
        <pc:spChg chg="add del mod">
          <ac:chgData name="Daniele Casson" userId="afc30597-5a83-4fe8-89e0-e1fe5654f601" providerId="ADAL" clId="{2F153C7A-3758-462E-8403-B457868BD3EE}" dt="2021-05-14T13:44:29.032" v="41694"/>
          <ac:spMkLst>
            <pc:docMk/>
            <pc:sldMk cId="3621898726" sldId="898"/>
            <ac:spMk id="4" creationId="{A01A0069-0BF0-40C3-B72B-3350E28105CD}"/>
          </ac:spMkLst>
        </pc:spChg>
        <pc:spChg chg="add del mod">
          <ac:chgData name="Daniele Casson" userId="afc30597-5a83-4fe8-89e0-e1fe5654f601" providerId="ADAL" clId="{2F153C7A-3758-462E-8403-B457868BD3EE}" dt="2021-05-14T13:44:20.853" v="41690" actId="478"/>
          <ac:spMkLst>
            <pc:docMk/>
            <pc:sldMk cId="3621898726" sldId="898"/>
            <ac:spMk id="6" creationId="{9CEC3425-A123-44C5-A440-62E7A3670045}"/>
          </ac:spMkLst>
        </pc:spChg>
        <pc:spChg chg="add mod">
          <ac:chgData name="Daniele Casson" userId="afc30597-5a83-4fe8-89e0-e1fe5654f601" providerId="ADAL" clId="{2F153C7A-3758-462E-8403-B457868BD3EE}" dt="2021-05-14T13:44:21.305" v="41691"/>
          <ac:spMkLst>
            <pc:docMk/>
            <pc:sldMk cId="3621898726" sldId="898"/>
            <ac:spMk id="7" creationId="{E08807A0-8314-48CD-B5E2-43AADE75D46D}"/>
          </ac:spMkLst>
        </pc:spChg>
        <pc:spChg chg="add mod">
          <ac:chgData name="Daniele Casson" userId="afc30597-5a83-4fe8-89e0-e1fe5654f601" providerId="ADAL" clId="{2F153C7A-3758-462E-8403-B457868BD3EE}" dt="2021-05-14T13:44:38.816" v="41695"/>
          <ac:spMkLst>
            <pc:docMk/>
            <pc:sldMk cId="3621898726" sldId="898"/>
            <ac:spMk id="9" creationId="{257B21B3-3797-4148-8F41-0447B233D6E1}"/>
          </ac:spMkLst>
        </pc:spChg>
        <pc:spChg chg="mod">
          <ac:chgData name="Daniele Casson" userId="afc30597-5a83-4fe8-89e0-e1fe5654f601" providerId="ADAL" clId="{2F153C7A-3758-462E-8403-B457868BD3EE}" dt="2021-05-14T13:44:38.816" v="41695"/>
          <ac:spMkLst>
            <pc:docMk/>
            <pc:sldMk cId="3621898726" sldId="898"/>
            <ac:spMk id="11" creationId="{A16DF907-AFA4-4D96-810E-4C4D84025F86}"/>
          </ac:spMkLst>
        </pc:spChg>
        <pc:spChg chg="mod">
          <ac:chgData name="Daniele Casson" userId="afc30597-5a83-4fe8-89e0-e1fe5654f601" providerId="ADAL" clId="{2F153C7A-3758-462E-8403-B457868BD3EE}" dt="2021-05-14T13:44:48.935" v="41698" actId="14100"/>
          <ac:spMkLst>
            <pc:docMk/>
            <pc:sldMk cId="3621898726" sldId="898"/>
            <ac:spMk id="12" creationId="{8FDC4105-2B4E-4AE6-A7E3-3180FA33A157}"/>
          </ac:spMkLst>
        </pc:spChg>
        <pc:spChg chg="mod">
          <ac:chgData name="Daniele Casson" userId="afc30597-5a83-4fe8-89e0-e1fe5654f601" providerId="ADAL" clId="{2F153C7A-3758-462E-8403-B457868BD3EE}" dt="2021-05-14T13:44:38.816" v="41695"/>
          <ac:spMkLst>
            <pc:docMk/>
            <pc:sldMk cId="3621898726" sldId="898"/>
            <ac:spMk id="13" creationId="{7E6471E6-0EC2-48DE-B716-BA5A6BA6D8CD}"/>
          </ac:spMkLst>
        </pc:spChg>
        <pc:spChg chg="mod">
          <ac:chgData name="Daniele Casson" userId="afc30597-5a83-4fe8-89e0-e1fe5654f601" providerId="ADAL" clId="{2F153C7A-3758-462E-8403-B457868BD3EE}" dt="2021-05-14T13:53:47.905" v="42241" actId="6549"/>
          <ac:spMkLst>
            <pc:docMk/>
            <pc:sldMk cId="3621898726" sldId="898"/>
            <ac:spMk id="14" creationId="{5C1A0C41-0EDE-4A9A-AA8C-63C3FF3722F7}"/>
          </ac:spMkLst>
        </pc:spChg>
        <pc:spChg chg="add mod">
          <ac:chgData name="Daniele Casson" userId="afc30597-5a83-4fe8-89e0-e1fe5654f601" providerId="ADAL" clId="{2F153C7A-3758-462E-8403-B457868BD3EE}" dt="2021-05-14T13:44:38.816" v="41695"/>
          <ac:spMkLst>
            <pc:docMk/>
            <pc:sldMk cId="3621898726" sldId="898"/>
            <ac:spMk id="15" creationId="{CBACA36A-3A31-42A9-B98E-8A3F60E7961F}"/>
          </ac:spMkLst>
        </pc:spChg>
        <pc:spChg chg="add mod">
          <ac:chgData name="Daniele Casson" userId="afc30597-5a83-4fe8-89e0-e1fe5654f601" providerId="ADAL" clId="{2F153C7A-3758-462E-8403-B457868BD3EE}" dt="2021-05-14T13:45:04.584" v="41715" actId="20577"/>
          <ac:spMkLst>
            <pc:docMk/>
            <pc:sldMk cId="3621898726" sldId="898"/>
            <ac:spMk id="16" creationId="{C94B9390-FE5F-48DF-9EF8-1817CC31A56E}"/>
          </ac:spMkLst>
        </pc:spChg>
        <pc:spChg chg="add mod">
          <ac:chgData name="Daniele Casson" userId="afc30597-5a83-4fe8-89e0-e1fe5654f601" providerId="ADAL" clId="{2F153C7A-3758-462E-8403-B457868BD3EE}" dt="2021-05-14T13:51:48.714" v="42220" actId="6549"/>
          <ac:spMkLst>
            <pc:docMk/>
            <pc:sldMk cId="3621898726" sldId="898"/>
            <ac:spMk id="17" creationId="{1F125767-0DFD-4CBD-BD00-D9EEC57C7B6A}"/>
          </ac:spMkLst>
        </pc:spChg>
        <pc:spChg chg="add mod">
          <ac:chgData name="Daniele Casson" userId="afc30597-5a83-4fe8-89e0-e1fe5654f601" providerId="ADAL" clId="{2F153C7A-3758-462E-8403-B457868BD3EE}" dt="2021-05-14T13:45:10.339" v="41725" actId="20577"/>
          <ac:spMkLst>
            <pc:docMk/>
            <pc:sldMk cId="3621898726" sldId="898"/>
            <ac:spMk id="18" creationId="{8C01D039-74AC-4BBA-A3EA-0F0A7EBFB2F9}"/>
          </ac:spMkLst>
        </pc:spChg>
        <pc:spChg chg="add del mod">
          <ac:chgData name="Daniele Casson" userId="afc30597-5a83-4fe8-89e0-e1fe5654f601" providerId="ADAL" clId="{2F153C7A-3758-462E-8403-B457868BD3EE}" dt="2021-05-14T13:51:52.234" v="42221" actId="478"/>
          <ac:spMkLst>
            <pc:docMk/>
            <pc:sldMk cId="3621898726" sldId="898"/>
            <ac:spMk id="20" creationId="{F66C0EF4-6FC7-4871-A45F-5328ED230035}"/>
          </ac:spMkLst>
        </pc:spChg>
        <pc:spChg chg="add del mod">
          <ac:chgData name="Daniele Casson" userId="afc30597-5a83-4fe8-89e0-e1fe5654f601" providerId="ADAL" clId="{2F153C7A-3758-462E-8403-B457868BD3EE}" dt="2021-05-14T13:52:11.053" v="42223"/>
          <ac:spMkLst>
            <pc:docMk/>
            <pc:sldMk cId="3621898726" sldId="898"/>
            <ac:spMk id="21" creationId="{C15DDE6D-6944-467B-AB52-208AFC76F7BA}"/>
          </ac:spMkLst>
        </pc:spChg>
        <pc:spChg chg="add mod">
          <ac:chgData name="Daniele Casson" userId="afc30597-5a83-4fe8-89e0-e1fe5654f601" providerId="ADAL" clId="{2F153C7A-3758-462E-8403-B457868BD3EE}" dt="2021-05-14T13:52:39.867" v="42231" actId="1076"/>
          <ac:spMkLst>
            <pc:docMk/>
            <pc:sldMk cId="3621898726" sldId="898"/>
            <ac:spMk id="23" creationId="{33EB3ACD-FB29-4757-A999-D1DAD255B8DC}"/>
          </ac:spMkLst>
        </pc:spChg>
        <pc:grpChg chg="add mod">
          <ac:chgData name="Daniele Casson" userId="afc30597-5a83-4fe8-89e0-e1fe5654f601" providerId="ADAL" clId="{2F153C7A-3758-462E-8403-B457868BD3EE}" dt="2021-05-14T13:44:38.816" v="41695"/>
          <ac:grpSpMkLst>
            <pc:docMk/>
            <pc:sldMk cId="3621898726" sldId="898"/>
            <ac:grpSpMk id="10" creationId="{4AB5D3D0-D85A-41A0-B704-9C361E5B5A50}"/>
          </ac:grpSpMkLst>
        </pc:grpChg>
        <pc:picChg chg="add mod">
          <ac:chgData name="Daniele Casson" userId="afc30597-5a83-4fe8-89e0-e1fe5654f601" providerId="ADAL" clId="{2F153C7A-3758-462E-8403-B457868BD3EE}" dt="2021-05-14T13:44:21.305" v="41691"/>
          <ac:picMkLst>
            <pc:docMk/>
            <pc:sldMk cId="3621898726" sldId="898"/>
            <ac:picMk id="8" creationId="{83E5F529-903B-4624-89B3-BBE8E97A35E2}"/>
          </ac:picMkLst>
        </pc:picChg>
        <pc:picChg chg="add mod">
          <ac:chgData name="Daniele Casson" userId="afc30597-5a83-4fe8-89e0-e1fe5654f601" providerId="ADAL" clId="{2F153C7A-3758-462E-8403-B457868BD3EE}" dt="2021-05-14T13:52:35.777" v="42230" actId="1076"/>
          <ac:picMkLst>
            <pc:docMk/>
            <pc:sldMk cId="3621898726" sldId="898"/>
            <ac:picMk id="22" creationId="{5C35096D-14A1-4D75-9B51-85DCCDF5F62E}"/>
          </ac:picMkLst>
        </pc:picChg>
      </pc:sldChg>
      <pc:sldChg chg="addSp delSp modSp add mod modAnim modNotesTx">
        <pc:chgData name="Daniele Casson" userId="afc30597-5a83-4fe8-89e0-e1fe5654f601" providerId="ADAL" clId="{2F153C7A-3758-462E-8403-B457868BD3EE}" dt="2021-05-17T15:14:48.144" v="46539" actId="20577"/>
        <pc:sldMkLst>
          <pc:docMk/>
          <pc:sldMk cId="245266247" sldId="899"/>
        </pc:sldMkLst>
        <pc:spChg chg="mod">
          <ac:chgData name="Daniele Casson" userId="afc30597-5a83-4fe8-89e0-e1fe5654f601" providerId="ADAL" clId="{2F153C7A-3758-462E-8403-B457868BD3EE}" dt="2021-05-05T12:39:41.647" v="30484" actId="207"/>
          <ac:spMkLst>
            <pc:docMk/>
            <pc:sldMk cId="245266247" sldId="899"/>
            <ac:spMk id="3" creationId="{C090C06F-EB79-4366-892B-567479636005}"/>
          </ac:spMkLst>
        </pc:spChg>
        <pc:spChg chg="del mod">
          <ac:chgData name="Daniele Casson" userId="afc30597-5a83-4fe8-89e0-e1fe5654f601" providerId="ADAL" clId="{2F153C7A-3758-462E-8403-B457868BD3EE}" dt="2021-05-05T13:57:09.600" v="31108" actId="478"/>
          <ac:spMkLst>
            <pc:docMk/>
            <pc:sldMk cId="245266247" sldId="899"/>
            <ac:spMk id="4" creationId="{9C6F502A-1763-4B55-A50A-88F2CA5C4749}"/>
          </ac:spMkLst>
        </pc:spChg>
        <pc:spChg chg="add mod">
          <ac:chgData name="Daniele Casson" userId="afc30597-5a83-4fe8-89e0-e1fe5654f601" providerId="ADAL" clId="{2F153C7A-3758-462E-8403-B457868BD3EE}" dt="2021-05-05T13:52:51.542" v="31089" actId="1076"/>
          <ac:spMkLst>
            <pc:docMk/>
            <pc:sldMk cId="245266247" sldId="899"/>
            <ac:spMk id="6" creationId="{AEDC08DA-1A37-4752-8399-2E7257AB82A5}"/>
          </ac:spMkLst>
        </pc:spChg>
        <pc:spChg chg="add mod">
          <ac:chgData name="Daniele Casson" userId="afc30597-5a83-4fe8-89e0-e1fe5654f601" providerId="ADAL" clId="{2F153C7A-3758-462E-8403-B457868BD3EE}" dt="2021-05-05T13:52:51.542" v="31089" actId="1076"/>
          <ac:spMkLst>
            <pc:docMk/>
            <pc:sldMk cId="245266247" sldId="899"/>
            <ac:spMk id="7" creationId="{1170558A-245F-427A-9A67-647CD55105E2}"/>
          </ac:spMkLst>
        </pc:spChg>
        <pc:spChg chg="add mod">
          <ac:chgData name="Daniele Casson" userId="afc30597-5a83-4fe8-89e0-e1fe5654f601" providerId="ADAL" clId="{2F153C7A-3758-462E-8403-B457868BD3EE}" dt="2021-05-05T13:52:51.542" v="31089" actId="1076"/>
          <ac:spMkLst>
            <pc:docMk/>
            <pc:sldMk cId="245266247" sldId="899"/>
            <ac:spMk id="8" creationId="{9117AE72-0209-41EA-B67D-BDDBD2926D8F}"/>
          </ac:spMkLst>
        </pc:spChg>
        <pc:spChg chg="add mod">
          <ac:chgData name="Daniele Casson" userId="afc30597-5a83-4fe8-89e0-e1fe5654f601" providerId="ADAL" clId="{2F153C7A-3758-462E-8403-B457868BD3EE}" dt="2021-05-05T13:52:51.542" v="31089" actId="1076"/>
          <ac:spMkLst>
            <pc:docMk/>
            <pc:sldMk cId="245266247" sldId="899"/>
            <ac:spMk id="9" creationId="{C341175E-41A9-436D-9969-7A9FD8C9338D}"/>
          </ac:spMkLst>
        </pc:spChg>
        <pc:spChg chg="add mod">
          <ac:chgData name="Daniele Casson" userId="afc30597-5a83-4fe8-89e0-e1fe5654f601" providerId="ADAL" clId="{2F153C7A-3758-462E-8403-B457868BD3EE}" dt="2021-05-05T13:52:51.542" v="31089" actId="1076"/>
          <ac:spMkLst>
            <pc:docMk/>
            <pc:sldMk cId="245266247" sldId="899"/>
            <ac:spMk id="10" creationId="{FC0211D3-11AB-4541-8B94-EC08149D8019}"/>
          </ac:spMkLst>
        </pc:spChg>
        <pc:spChg chg="add mod">
          <ac:chgData name="Daniele Casson" userId="afc30597-5a83-4fe8-89e0-e1fe5654f601" providerId="ADAL" clId="{2F153C7A-3758-462E-8403-B457868BD3EE}" dt="2021-05-05T13:53:07.145" v="31094" actId="20577"/>
          <ac:spMkLst>
            <pc:docMk/>
            <pc:sldMk cId="245266247" sldId="899"/>
            <ac:spMk id="13" creationId="{A7B5E85A-01DC-4E85-B00E-8A56C5B11836}"/>
          </ac:spMkLst>
        </pc:spChg>
        <pc:spChg chg="add mod">
          <ac:chgData name="Daniele Casson" userId="afc30597-5a83-4fe8-89e0-e1fe5654f601" providerId="ADAL" clId="{2F153C7A-3758-462E-8403-B457868BD3EE}" dt="2021-05-05T13:53:47.366" v="31099" actId="208"/>
          <ac:spMkLst>
            <pc:docMk/>
            <pc:sldMk cId="245266247" sldId="899"/>
            <ac:spMk id="15" creationId="{63E63618-E9E7-46DD-A078-3B0093BA185D}"/>
          </ac:spMkLst>
        </pc:spChg>
        <pc:spChg chg="add mod">
          <ac:chgData name="Daniele Casson" userId="afc30597-5a83-4fe8-89e0-e1fe5654f601" providerId="ADAL" clId="{2F153C7A-3758-462E-8403-B457868BD3EE}" dt="2021-05-05T13:54:00.806" v="31101" actId="1076"/>
          <ac:spMkLst>
            <pc:docMk/>
            <pc:sldMk cId="245266247" sldId="899"/>
            <ac:spMk id="16" creationId="{A8FEBBFC-A466-4F80-A487-5D558981E134}"/>
          </ac:spMkLst>
        </pc:spChg>
        <pc:spChg chg="add mod">
          <ac:chgData name="Daniele Casson" userId="afc30597-5a83-4fe8-89e0-e1fe5654f601" providerId="ADAL" clId="{2F153C7A-3758-462E-8403-B457868BD3EE}" dt="2021-05-05T13:54:07.766" v="31103" actId="1076"/>
          <ac:spMkLst>
            <pc:docMk/>
            <pc:sldMk cId="245266247" sldId="899"/>
            <ac:spMk id="17" creationId="{41C16DAB-3503-46A1-9ADD-C9EA3775B424}"/>
          </ac:spMkLst>
        </pc:spChg>
        <pc:spChg chg="add del mod">
          <ac:chgData name="Daniele Casson" userId="afc30597-5a83-4fe8-89e0-e1fe5654f601" providerId="ADAL" clId="{2F153C7A-3758-462E-8403-B457868BD3EE}" dt="2021-05-05T13:57:06.555" v="31107"/>
          <ac:spMkLst>
            <pc:docMk/>
            <pc:sldMk cId="245266247" sldId="899"/>
            <ac:spMk id="19" creationId="{D3FC412E-65C7-448E-BDE1-2816BC2E50E5}"/>
          </ac:spMkLst>
        </pc:spChg>
        <pc:spChg chg="add del mod">
          <ac:chgData name="Daniele Casson" userId="afc30597-5a83-4fe8-89e0-e1fe5654f601" providerId="ADAL" clId="{2F153C7A-3758-462E-8403-B457868BD3EE}" dt="2021-05-05T13:57:06.555" v="31107"/>
          <ac:spMkLst>
            <pc:docMk/>
            <pc:sldMk cId="245266247" sldId="899"/>
            <ac:spMk id="20" creationId="{7A8A9220-0ABB-40A0-937D-785F01575A56}"/>
          </ac:spMkLst>
        </pc:spChg>
        <pc:spChg chg="add del mod">
          <ac:chgData name="Daniele Casson" userId="afc30597-5a83-4fe8-89e0-e1fe5654f601" providerId="ADAL" clId="{2F153C7A-3758-462E-8403-B457868BD3EE}" dt="2021-05-05T13:57:06.555" v="31107"/>
          <ac:spMkLst>
            <pc:docMk/>
            <pc:sldMk cId="245266247" sldId="899"/>
            <ac:spMk id="21" creationId="{072AEE09-503E-4AF8-84A5-C888C9073FEF}"/>
          </ac:spMkLst>
        </pc:spChg>
        <pc:spChg chg="add del mod">
          <ac:chgData name="Daniele Casson" userId="afc30597-5a83-4fe8-89e0-e1fe5654f601" providerId="ADAL" clId="{2F153C7A-3758-462E-8403-B457868BD3EE}" dt="2021-05-05T13:57:06.555" v="31107"/>
          <ac:spMkLst>
            <pc:docMk/>
            <pc:sldMk cId="245266247" sldId="899"/>
            <ac:spMk id="22" creationId="{A05B8B6C-51D0-48FC-A8C5-7D792C474EEB}"/>
          </ac:spMkLst>
        </pc:spChg>
        <pc:spChg chg="add del mod">
          <ac:chgData name="Daniele Casson" userId="afc30597-5a83-4fe8-89e0-e1fe5654f601" providerId="ADAL" clId="{2F153C7A-3758-462E-8403-B457868BD3EE}" dt="2021-05-05T13:57:06.555" v="31107"/>
          <ac:spMkLst>
            <pc:docMk/>
            <pc:sldMk cId="245266247" sldId="899"/>
            <ac:spMk id="23" creationId="{6E2F9DA0-14DA-42F3-B673-278DAB96F48D}"/>
          </ac:spMkLst>
        </pc:spChg>
        <pc:spChg chg="add del mod">
          <ac:chgData name="Daniele Casson" userId="afc30597-5a83-4fe8-89e0-e1fe5654f601" providerId="ADAL" clId="{2F153C7A-3758-462E-8403-B457868BD3EE}" dt="2021-05-05T13:57:06.555" v="31107"/>
          <ac:spMkLst>
            <pc:docMk/>
            <pc:sldMk cId="245266247" sldId="899"/>
            <ac:spMk id="24" creationId="{AF03A674-B3B7-4C2A-85D3-4AF6C341084B}"/>
          </ac:spMkLst>
        </pc:spChg>
        <pc:spChg chg="add del mod">
          <ac:chgData name="Daniele Casson" userId="afc30597-5a83-4fe8-89e0-e1fe5654f601" providerId="ADAL" clId="{2F153C7A-3758-462E-8403-B457868BD3EE}" dt="2021-05-05T13:57:06.555" v="31107"/>
          <ac:spMkLst>
            <pc:docMk/>
            <pc:sldMk cId="245266247" sldId="899"/>
            <ac:spMk id="25" creationId="{A191B803-58BB-4EDD-B129-D8ABC7187D32}"/>
          </ac:spMkLst>
        </pc:spChg>
        <pc:spChg chg="add del mod">
          <ac:chgData name="Daniele Casson" userId="afc30597-5a83-4fe8-89e0-e1fe5654f601" providerId="ADAL" clId="{2F153C7A-3758-462E-8403-B457868BD3EE}" dt="2021-05-05T13:57:06.555" v="31107"/>
          <ac:spMkLst>
            <pc:docMk/>
            <pc:sldMk cId="245266247" sldId="899"/>
            <ac:spMk id="26" creationId="{ED41B010-3E54-438A-8CA9-8465AFC6FFDF}"/>
          </ac:spMkLst>
        </pc:spChg>
        <pc:spChg chg="add del mod">
          <ac:chgData name="Daniele Casson" userId="afc30597-5a83-4fe8-89e0-e1fe5654f601" providerId="ADAL" clId="{2F153C7A-3758-462E-8403-B457868BD3EE}" dt="2021-05-05T13:57:06.555" v="31107"/>
          <ac:spMkLst>
            <pc:docMk/>
            <pc:sldMk cId="245266247" sldId="899"/>
            <ac:spMk id="27" creationId="{B520BCF9-1ACE-481C-84BE-EF10884353F9}"/>
          </ac:spMkLst>
        </pc:spChg>
        <pc:spChg chg="add mod">
          <ac:chgData name="Daniele Casson" userId="afc30597-5a83-4fe8-89e0-e1fe5654f601" providerId="ADAL" clId="{2F153C7A-3758-462E-8403-B457868BD3EE}" dt="2021-05-05T13:57:21.309" v="31110" actId="1076"/>
          <ac:spMkLst>
            <pc:docMk/>
            <pc:sldMk cId="245266247" sldId="899"/>
            <ac:spMk id="29" creationId="{86C699AB-2AD0-42B9-8501-E53887407CA1}"/>
          </ac:spMkLst>
        </pc:spChg>
        <pc:spChg chg="add mod">
          <ac:chgData name="Daniele Casson" userId="afc30597-5a83-4fe8-89e0-e1fe5654f601" providerId="ADAL" clId="{2F153C7A-3758-462E-8403-B457868BD3EE}" dt="2021-05-05T13:57:21.309" v="31110" actId="1076"/>
          <ac:spMkLst>
            <pc:docMk/>
            <pc:sldMk cId="245266247" sldId="899"/>
            <ac:spMk id="30" creationId="{AEC52861-1EC9-4F55-9F7B-0F018F097259}"/>
          </ac:spMkLst>
        </pc:spChg>
        <pc:spChg chg="add mod">
          <ac:chgData name="Daniele Casson" userId="afc30597-5a83-4fe8-89e0-e1fe5654f601" providerId="ADAL" clId="{2F153C7A-3758-462E-8403-B457868BD3EE}" dt="2021-05-05T13:57:21.309" v="31110" actId="1076"/>
          <ac:spMkLst>
            <pc:docMk/>
            <pc:sldMk cId="245266247" sldId="899"/>
            <ac:spMk id="31" creationId="{3EEE941D-EB92-41A7-A15C-A45AF47B1263}"/>
          </ac:spMkLst>
        </pc:spChg>
        <pc:spChg chg="add mod">
          <ac:chgData name="Daniele Casson" userId="afc30597-5a83-4fe8-89e0-e1fe5654f601" providerId="ADAL" clId="{2F153C7A-3758-462E-8403-B457868BD3EE}" dt="2021-05-05T13:57:21.309" v="31110" actId="1076"/>
          <ac:spMkLst>
            <pc:docMk/>
            <pc:sldMk cId="245266247" sldId="899"/>
            <ac:spMk id="32" creationId="{4B6FDEA8-B89E-42AC-94C9-94DCBCAFEAAC}"/>
          </ac:spMkLst>
        </pc:spChg>
        <pc:spChg chg="add mod">
          <ac:chgData name="Daniele Casson" userId="afc30597-5a83-4fe8-89e0-e1fe5654f601" providerId="ADAL" clId="{2F153C7A-3758-462E-8403-B457868BD3EE}" dt="2021-05-05T13:57:21.309" v="31110" actId="1076"/>
          <ac:spMkLst>
            <pc:docMk/>
            <pc:sldMk cId="245266247" sldId="899"/>
            <ac:spMk id="33" creationId="{5221114D-9C3F-4972-B2F1-D3CD83D4A56A}"/>
          </ac:spMkLst>
        </pc:spChg>
        <pc:spChg chg="add mod">
          <ac:chgData name="Daniele Casson" userId="afc30597-5a83-4fe8-89e0-e1fe5654f601" providerId="ADAL" clId="{2F153C7A-3758-462E-8403-B457868BD3EE}" dt="2021-05-05T13:57:21.309" v="31110" actId="1076"/>
          <ac:spMkLst>
            <pc:docMk/>
            <pc:sldMk cId="245266247" sldId="899"/>
            <ac:spMk id="34" creationId="{A9A70CCE-0B48-429E-A6BD-1794C88B487F}"/>
          </ac:spMkLst>
        </pc:spChg>
        <pc:spChg chg="add mod">
          <ac:chgData name="Daniele Casson" userId="afc30597-5a83-4fe8-89e0-e1fe5654f601" providerId="ADAL" clId="{2F153C7A-3758-462E-8403-B457868BD3EE}" dt="2021-05-05T13:57:40.844" v="31113" actId="208"/>
          <ac:spMkLst>
            <pc:docMk/>
            <pc:sldMk cId="245266247" sldId="899"/>
            <ac:spMk id="35" creationId="{2A47A74B-C653-4C2D-BFFC-7BD30F6B3AD6}"/>
          </ac:spMkLst>
        </pc:spChg>
        <pc:spChg chg="add mod">
          <ac:chgData name="Daniele Casson" userId="afc30597-5a83-4fe8-89e0-e1fe5654f601" providerId="ADAL" clId="{2F153C7A-3758-462E-8403-B457868BD3EE}" dt="2021-05-05T13:58:38.699" v="31120" actId="693"/>
          <ac:spMkLst>
            <pc:docMk/>
            <pc:sldMk cId="245266247" sldId="899"/>
            <ac:spMk id="36" creationId="{5A1C17BB-4096-4262-817A-19AB104F50E8}"/>
          </ac:spMkLst>
        </pc:spChg>
        <pc:spChg chg="add mod">
          <ac:chgData name="Daniele Casson" userId="afc30597-5a83-4fe8-89e0-e1fe5654f601" providerId="ADAL" clId="{2F153C7A-3758-462E-8403-B457868BD3EE}" dt="2021-05-05T13:58:04.925" v="31117" actId="208"/>
          <ac:spMkLst>
            <pc:docMk/>
            <pc:sldMk cId="245266247" sldId="899"/>
            <ac:spMk id="37" creationId="{17CF7481-2151-457D-8F8F-598AD30EB13E}"/>
          </ac:spMkLst>
        </pc:spChg>
        <pc:spChg chg="add mod">
          <ac:chgData name="Daniele Casson" userId="afc30597-5a83-4fe8-89e0-e1fe5654f601" providerId="ADAL" clId="{2F153C7A-3758-462E-8403-B457868BD3EE}" dt="2021-05-05T14:48:59.875" v="32193" actId="14100"/>
          <ac:spMkLst>
            <pc:docMk/>
            <pc:sldMk cId="245266247" sldId="899"/>
            <ac:spMk id="38" creationId="{7845127A-5A32-45C5-9DC4-109759D0A575}"/>
          </ac:spMkLst>
        </pc:spChg>
        <pc:spChg chg="add mod">
          <ac:chgData name="Daniele Casson" userId="afc30597-5a83-4fe8-89e0-e1fe5654f601" providerId="ADAL" clId="{2F153C7A-3758-462E-8403-B457868BD3EE}" dt="2021-05-05T14:49:13.007" v="32202" actId="20577"/>
          <ac:spMkLst>
            <pc:docMk/>
            <pc:sldMk cId="245266247" sldId="899"/>
            <ac:spMk id="39" creationId="{BA44E8AF-70F7-40A8-8940-6F1320CADC33}"/>
          </ac:spMkLst>
        </pc:spChg>
        <pc:cxnChg chg="add mod">
          <ac:chgData name="Daniele Casson" userId="afc30597-5a83-4fe8-89e0-e1fe5654f601" providerId="ADAL" clId="{2F153C7A-3758-462E-8403-B457868BD3EE}" dt="2021-05-05T13:53:03.597" v="31092" actId="14100"/>
          <ac:cxnSpMkLst>
            <pc:docMk/>
            <pc:sldMk cId="245266247" sldId="899"/>
            <ac:cxnSpMk id="5" creationId="{A9E6EF1A-9516-4ED8-B4F0-78B150D5F298}"/>
          </ac:cxnSpMkLst>
        </pc:cxnChg>
        <pc:cxnChg chg="add del mod">
          <ac:chgData name="Daniele Casson" userId="afc30597-5a83-4fe8-89e0-e1fe5654f601" providerId="ADAL" clId="{2F153C7A-3758-462E-8403-B457868BD3EE}" dt="2021-05-05T13:57:06.555" v="31107"/>
          <ac:cxnSpMkLst>
            <pc:docMk/>
            <pc:sldMk cId="245266247" sldId="899"/>
            <ac:cxnSpMk id="18" creationId="{A4561AEE-9C8A-40DF-BDF6-232F0D40D6C4}"/>
          </ac:cxnSpMkLst>
        </pc:cxnChg>
        <pc:cxnChg chg="add mod">
          <ac:chgData name="Daniele Casson" userId="afc30597-5a83-4fe8-89e0-e1fe5654f601" providerId="ADAL" clId="{2F153C7A-3758-462E-8403-B457868BD3EE}" dt="2021-05-05T13:57:21.309" v="31110" actId="1076"/>
          <ac:cxnSpMkLst>
            <pc:docMk/>
            <pc:sldMk cId="245266247" sldId="899"/>
            <ac:cxnSpMk id="28" creationId="{C15FA552-C3FF-418E-B1D1-631CDAF1A08E}"/>
          </ac:cxnSpMkLst>
        </pc:cxnChg>
      </pc:sldChg>
      <pc:sldChg chg="addSp delSp modSp add mod delAnim modAnim modNotesTx">
        <pc:chgData name="Daniele Casson" userId="afc30597-5a83-4fe8-89e0-e1fe5654f601" providerId="ADAL" clId="{2F153C7A-3758-462E-8403-B457868BD3EE}" dt="2021-05-17T15:16:20.076" v="46544" actId="20577"/>
        <pc:sldMkLst>
          <pc:docMk/>
          <pc:sldMk cId="68861016" sldId="900"/>
        </pc:sldMkLst>
        <pc:spChg chg="add mod">
          <ac:chgData name="Daniele Casson" userId="afc30597-5a83-4fe8-89e0-e1fe5654f601" providerId="ADAL" clId="{2F153C7A-3758-462E-8403-B457868BD3EE}" dt="2021-05-06T09:24:48.575" v="33867" actId="1076"/>
          <ac:spMkLst>
            <pc:docMk/>
            <pc:sldMk cId="68861016" sldId="900"/>
            <ac:spMk id="2" creationId="{0726914C-BE48-4187-B492-F15277D36281}"/>
          </ac:spMkLst>
        </pc:spChg>
        <pc:spChg chg="mod">
          <ac:chgData name="Daniele Casson" userId="afc30597-5a83-4fe8-89e0-e1fe5654f601" providerId="ADAL" clId="{2F153C7A-3758-462E-8403-B457868BD3EE}" dt="2021-05-06T10:50:09.044" v="34862" actId="14100"/>
          <ac:spMkLst>
            <pc:docMk/>
            <pc:sldMk cId="68861016" sldId="900"/>
            <ac:spMk id="3" creationId="{C090C06F-EB79-4366-892B-567479636005}"/>
          </ac:spMkLst>
        </pc:spChg>
        <pc:spChg chg="del mod">
          <ac:chgData name="Daniele Casson" userId="afc30597-5a83-4fe8-89e0-e1fe5654f601" providerId="ADAL" clId="{2F153C7A-3758-462E-8403-B457868BD3EE}" dt="2021-05-06T08:15:03.702" v="33642" actId="478"/>
          <ac:spMkLst>
            <pc:docMk/>
            <pc:sldMk cId="68861016" sldId="900"/>
            <ac:spMk id="4" creationId="{9C6F502A-1763-4B55-A50A-88F2CA5C4749}"/>
          </ac:spMkLst>
        </pc:spChg>
        <pc:spChg chg="add del mod">
          <ac:chgData name="Daniele Casson" userId="afc30597-5a83-4fe8-89e0-e1fe5654f601" providerId="ADAL" clId="{2F153C7A-3758-462E-8403-B457868BD3EE}" dt="2021-05-06T08:15:09.269" v="33643" actId="21"/>
          <ac:spMkLst>
            <pc:docMk/>
            <pc:sldMk cId="68861016" sldId="900"/>
            <ac:spMk id="9" creationId="{58D1D456-21E5-476E-AC15-92C7C015E79A}"/>
          </ac:spMkLst>
        </pc:spChg>
        <pc:spChg chg="add del mod">
          <ac:chgData name="Daniele Casson" userId="afc30597-5a83-4fe8-89e0-e1fe5654f601" providerId="ADAL" clId="{2F153C7A-3758-462E-8403-B457868BD3EE}" dt="2021-05-06T08:15:09.269" v="33643" actId="21"/>
          <ac:spMkLst>
            <pc:docMk/>
            <pc:sldMk cId="68861016" sldId="900"/>
            <ac:spMk id="10" creationId="{159E6C51-71C4-432B-81F6-205CFAB0B61E}"/>
          </ac:spMkLst>
        </pc:spChg>
        <pc:spChg chg="add del mod">
          <ac:chgData name="Daniele Casson" userId="afc30597-5a83-4fe8-89e0-e1fe5654f601" providerId="ADAL" clId="{2F153C7A-3758-462E-8403-B457868BD3EE}" dt="2021-05-06T08:15:09.269" v="33643" actId="21"/>
          <ac:spMkLst>
            <pc:docMk/>
            <pc:sldMk cId="68861016" sldId="900"/>
            <ac:spMk id="11" creationId="{75BFA075-4654-44DE-9AEC-B85BABA28E8B}"/>
          </ac:spMkLst>
        </pc:spChg>
        <pc:spChg chg="add mod">
          <ac:chgData name="Daniele Casson" userId="afc30597-5a83-4fe8-89e0-e1fe5654f601" providerId="ADAL" clId="{2F153C7A-3758-462E-8403-B457868BD3EE}" dt="2021-05-06T09:24:48.575" v="33867" actId="1076"/>
          <ac:spMkLst>
            <pc:docMk/>
            <pc:sldMk cId="68861016" sldId="900"/>
            <ac:spMk id="15" creationId="{77CB3F2C-832A-4B42-B9B3-0B14E62FBF3B}"/>
          </ac:spMkLst>
        </pc:spChg>
        <pc:spChg chg="add del mod">
          <ac:chgData name="Daniele Casson" userId="afc30597-5a83-4fe8-89e0-e1fe5654f601" providerId="ADAL" clId="{2F153C7A-3758-462E-8403-B457868BD3EE}" dt="2021-05-06T08:17:34.201" v="33671" actId="478"/>
          <ac:spMkLst>
            <pc:docMk/>
            <pc:sldMk cId="68861016" sldId="900"/>
            <ac:spMk id="16" creationId="{4890AA7C-234F-43F3-BA44-EA983290018F}"/>
          </ac:spMkLst>
        </pc:spChg>
        <pc:spChg chg="add del mod">
          <ac:chgData name="Daniele Casson" userId="afc30597-5a83-4fe8-89e0-e1fe5654f601" providerId="ADAL" clId="{2F153C7A-3758-462E-8403-B457868BD3EE}" dt="2021-05-06T08:17:36.439" v="33672" actId="478"/>
          <ac:spMkLst>
            <pc:docMk/>
            <pc:sldMk cId="68861016" sldId="900"/>
            <ac:spMk id="17" creationId="{C01A189F-7DBE-4CD9-9EB9-3926B9A41950}"/>
          </ac:spMkLst>
        </pc:spChg>
        <pc:spChg chg="add mod">
          <ac:chgData name="Daniele Casson" userId="afc30597-5a83-4fe8-89e0-e1fe5654f601" providerId="ADAL" clId="{2F153C7A-3758-462E-8403-B457868BD3EE}" dt="2021-05-06T09:24:48.575" v="33867" actId="1076"/>
          <ac:spMkLst>
            <pc:docMk/>
            <pc:sldMk cId="68861016" sldId="900"/>
            <ac:spMk id="18" creationId="{44D6E128-EB6C-4C57-9E91-EB82B9E23A01}"/>
          </ac:spMkLst>
        </pc:spChg>
        <pc:spChg chg="add mod">
          <ac:chgData name="Daniele Casson" userId="afc30597-5a83-4fe8-89e0-e1fe5654f601" providerId="ADAL" clId="{2F153C7A-3758-462E-8403-B457868BD3EE}" dt="2021-05-06T12:33:08.132" v="35727" actId="1076"/>
          <ac:spMkLst>
            <pc:docMk/>
            <pc:sldMk cId="68861016" sldId="900"/>
            <ac:spMk id="19" creationId="{64303266-C000-4941-B188-80A1B46202AD}"/>
          </ac:spMkLst>
        </pc:spChg>
        <pc:spChg chg="add mod">
          <ac:chgData name="Daniele Casson" userId="afc30597-5a83-4fe8-89e0-e1fe5654f601" providerId="ADAL" clId="{2F153C7A-3758-462E-8403-B457868BD3EE}" dt="2021-05-06T09:24:48.575" v="33867" actId="1076"/>
          <ac:spMkLst>
            <pc:docMk/>
            <pc:sldMk cId="68861016" sldId="900"/>
            <ac:spMk id="20" creationId="{DB1FF68C-CB93-40C0-AB16-85A71448EE3E}"/>
          </ac:spMkLst>
        </pc:spChg>
        <pc:spChg chg="add mod">
          <ac:chgData name="Daniele Casson" userId="afc30597-5a83-4fe8-89e0-e1fe5654f601" providerId="ADAL" clId="{2F153C7A-3758-462E-8403-B457868BD3EE}" dt="2021-05-06T09:24:48.575" v="33867" actId="1076"/>
          <ac:spMkLst>
            <pc:docMk/>
            <pc:sldMk cId="68861016" sldId="900"/>
            <ac:spMk id="21" creationId="{3E79BE60-0114-411D-AE0E-1B97BEBDBF72}"/>
          </ac:spMkLst>
        </pc:spChg>
        <pc:spChg chg="add mod">
          <ac:chgData name="Daniele Casson" userId="afc30597-5a83-4fe8-89e0-e1fe5654f601" providerId="ADAL" clId="{2F153C7A-3758-462E-8403-B457868BD3EE}" dt="2021-05-06T09:24:48.575" v="33867" actId="1076"/>
          <ac:spMkLst>
            <pc:docMk/>
            <pc:sldMk cId="68861016" sldId="900"/>
            <ac:spMk id="22" creationId="{5B47B3DB-8986-4CD7-814F-565376F63BDD}"/>
          </ac:spMkLst>
        </pc:spChg>
        <pc:spChg chg="add mod">
          <ac:chgData name="Daniele Casson" userId="afc30597-5a83-4fe8-89e0-e1fe5654f601" providerId="ADAL" clId="{2F153C7A-3758-462E-8403-B457868BD3EE}" dt="2021-05-06T09:24:48.575" v="33867" actId="1076"/>
          <ac:spMkLst>
            <pc:docMk/>
            <pc:sldMk cId="68861016" sldId="900"/>
            <ac:spMk id="23" creationId="{396DCF33-688D-43C8-BF15-1F94D29ACD47}"/>
          </ac:spMkLst>
        </pc:spChg>
        <pc:spChg chg="add mod">
          <ac:chgData name="Daniele Casson" userId="afc30597-5a83-4fe8-89e0-e1fe5654f601" providerId="ADAL" clId="{2F153C7A-3758-462E-8403-B457868BD3EE}" dt="2021-05-06T10:47:17.653" v="34837" actId="1076"/>
          <ac:spMkLst>
            <pc:docMk/>
            <pc:sldMk cId="68861016" sldId="900"/>
            <ac:spMk id="24" creationId="{C79B5829-2DD9-4A00-A6E9-FE4BA286C0F3}"/>
          </ac:spMkLst>
        </pc:spChg>
        <pc:spChg chg="add mod">
          <ac:chgData name="Daniele Casson" userId="afc30597-5a83-4fe8-89e0-e1fe5654f601" providerId="ADAL" clId="{2F153C7A-3758-462E-8403-B457868BD3EE}" dt="2021-05-06T09:24:48.575" v="33867" actId="1076"/>
          <ac:spMkLst>
            <pc:docMk/>
            <pc:sldMk cId="68861016" sldId="900"/>
            <ac:spMk id="25" creationId="{80E11E47-1BFA-466A-81BC-BB35FF890973}"/>
          </ac:spMkLst>
        </pc:spChg>
        <pc:spChg chg="add del mod">
          <ac:chgData name="Daniele Casson" userId="afc30597-5a83-4fe8-89e0-e1fe5654f601" providerId="ADAL" clId="{2F153C7A-3758-462E-8403-B457868BD3EE}" dt="2021-05-06T09:04:51.667" v="33759"/>
          <ac:spMkLst>
            <pc:docMk/>
            <pc:sldMk cId="68861016" sldId="900"/>
            <ac:spMk id="27" creationId="{3723B2E1-4746-4C48-878E-F55BBF99A46B}"/>
          </ac:spMkLst>
        </pc:spChg>
        <pc:spChg chg="add del mod">
          <ac:chgData name="Daniele Casson" userId="afc30597-5a83-4fe8-89e0-e1fe5654f601" providerId="ADAL" clId="{2F153C7A-3758-462E-8403-B457868BD3EE}" dt="2021-05-06T09:03:43.860" v="33727"/>
          <ac:spMkLst>
            <pc:docMk/>
            <pc:sldMk cId="68861016" sldId="900"/>
            <ac:spMk id="28" creationId="{26CBCCCD-F701-4D37-8471-524930A6F3CF}"/>
          </ac:spMkLst>
        </pc:spChg>
        <pc:spChg chg="add mod">
          <ac:chgData name="Daniele Casson" userId="afc30597-5a83-4fe8-89e0-e1fe5654f601" providerId="ADAL" clId="{2F153C7A-3758-462E-8403-B457868BD3EE}" dt="2021-05-06T10:39:32.445" v="34701" actId="1076"/>
          <ac:spMkLst>
            <pc:docMk/>
            <pc:sldMk cId="68861016" sldId="900"/>
            <ac:spMk id="66" creationId="{55A82636-90F3-45F9-B3E1-BA8665F5CBFB}"/>
          </ac:spMkLst>
        </pc:spChg>
        <pc:spChg chg="add mod">
          <ac:chgData name="Daniele Casson" userId="afc30597-5a83-4fe8-89e0-e1fe5654f601" providerId="ADAL" clId="{2F153C7A-3758-462E-8403-B457868BD3EE}" dt="2021-05-06T10:47:29.526" v="34839" actId="1076"/>
          <ac:spMkLst>
            <pc:docMk/>
            <pc:sldMk cId="68861016" sldId="900"/>
            <ac:spMk id="82" creationId="{76C2790B-AB24-4E5F-AE37-9CA54E3CB24E}"/>
          </ac:spMkLst>
        </pc:spChg>
        <pc:spChg chg="add del mod">
          <ac:chgData name="Daniele Casson" userId="afc30597-5a83-4fe8-89e0-e1fe5654f601" providerId="ADAL" clId="{2F153C7A-3758-462E-8403-B457868BD3EE}" dt="2021-05-06T11:03:10.653" v="35289" actId="478"/>
          <ac:spMkLst>
            <pc:docMk/>
            <pc:sldMk cId="68861016" sldId="900"/>
            <ac:spMk id="88" creationId="{1FB3A589-2D5E-436B-9D6D-BB0961F3B77C}"/>
          </ac:spMkLst>
        </pc:spChg>
        <pc:spChg chg="add del mod">
          <ac:chgData name="Daniele Casson" userId="afc30597-5a83-4fe8-89e0-e1fe5654f601" providerId="ADAL" clId="{2F153C7A-3758-462E-8403-B457868BD3EE}" dt="2021-05-06T11:03:09.498" v="35288" actId="478"/>
          <ac:spMkLst>
            <pc:docMk/>
            <pc:sldMk cId="68861016" sldId="900"/>
            <ac:spMk id="89" creationId="{15F99903-AC96-4FFA-8D98-82F4659B4734}"/>
          </ac:spMkLst>
        </pc:spChg>
        <pc:graphicFrameChg chg="add mod modGraphic">
          <ac:chgData name="Daniele Casson" userId="afc30597-5a83-4fe8-89e0-e1fe5654f601" providerId="ADAL" clId="{2F153C7A-3758-462E-8403-B457868BD3EE}" dt="2021-05-06T09:24:48.575" v="33867" actId="1076"/>
          <ac:graphicFrameMkLst>
            <pc:docMk/>
            <pc:sldMk cId="68861016" sldId="900"/>
            <ac:graphicFrameMk id="26" creationId="{D2F29A57-FA64-4068-8A6F-A687E6C2BD56}"/>
          </ac:graphicFrameMkLst>
        </pc:graphicFrameChg>
        <pc:graphicFrameChg chg="add mod modGraphic">
          <ac:chgData name="Daniele Casson" userId="afc30597-5a83-4fe8-89e0-e1fe5654f601" providerId="ADAL" clId="{2F153C7A-3758-462E-8403-B457868BD3EE}" dt="2021-05-06T09:24:48.575" v="33867" actId="1076"/>
          <ac:graphicFrameMkLst>
            <pc:docMk/>
            <pc:sldMk cId="68861016" sldId="900"/>
            <ac:graphicFrameMk id="29" creationId="{2EE53D43-AFF5-4A55-AC90-E06ADFADCDB1}"/>
          </ac:graphicFrameMkLst>
        </pc:graphicFrameChg>
        <pc:graphicFrameChg chg="add mod modGraphic">
          <ac:chgData name="Daniele Casson" userId="afc30597-5a83-4fe8-89e0-e1fe5654f601" providerId="ADAL" clId="{2F153C7A-3758-462E-8403-B457868BD3EE}" dt="2021-05-06T09:24:48.575" v="33867" actId="1076"/>
          <ac:graphicFrameMkLst>
            <pc:docMk/>
            <pc:sldMk cId="68861016" sldId="900"/>
            <ac:graphicFrameMk id="30" creationId="{1CCF504F-6B47-40E4-97E3-22E2232E5119}"/>
          </ac:graphicFrameMkLst>
        </pc:graphicFrameChg>
        <pc:graphicFrameChg chg="add del mod modGraphic">
          <ac:chgData name="Daniele Casson" userId="afc30597-5a83-4fe8-89e0-e1fe5654f601" providerId="ADAL" clId="{2F153C7A-3758-462E-8403-B457868BD3EE}" dt="2021-05-06T09:06:05.797" v="33775" actId="478"/>
          <ac:graphicFrameMkLst>
            <pc:docMk/>
            <pc:sldMk cId="68861016" sldId="900"/>
            <ac:graphicFrameMk id="31" creationId="{72A8F745-5951-439F-B144-EE9CC5D67D34}"/>
          </ac:graphicFrameMkLst>
        </pc:graphicFrameChg>
        <pc:graphicFrameChg chg="add del mod modGraphic">
          <ac:chgData name="Daniele Casson" userId="afc30597-5a83-4fe8-89e0-e1fe5654f601" providerId="ADAL" clId="{2F153C7A-3758-462E-8403-B457868BD3EE}" dt="2021-05-06T09:06:05.797" v="33775" actId="478"/>
          <ac:graphicFrameMkLst>
            <pc:docMk/>
            <pc:sldMk cId="68861016" sldId="900"/>
            <ac:graphicFrameMk id="32" creationId="{BF358395-89EE-4103-B800-B85EE0C17847}"/>
          </ac:graphicFrameMkLst>
        </pc:graphicFrameChg>
        <pc:graphicFrameChg chg="add del mod modGraphic">
          <ac:chgData name="Daniele Casson" userId="afc30597-5a83-4fe8-89e0-e1fe5654f601" providerId="ADAL" clId="{2F153C7A-3758-462E-8403-B457868BD3EE}" dt="2021-05-06T09:06:05.797" v="33775" actId="478"/>
          <ac:graphicFrameMkLst>
            <pc:docMk/>
            <pc:sldMk cId="68861016" sldId="900"/>
            <ac:graphicFrameMk id="33" creationId="{7F032EBB-8F67-4777-9216-BDB8A7D4148B}"/>
          </ac:graphicFrameMkLst>
        </pc:graphicFrameChg>
        <pc:graphicFrameChg chg="add del mod modGraphic">
          <ac:chgData name="Daniele Casson" userId="afc30597-5a83-4fe8-89e0-e1fe5654f601" providerId="ADAL" clId="{2F153C7A-3758-462E-8403-B457868BD3EE}" dt="2021-05-06T09:06:05.797" v="33775" actId="478"/>
          <ac:graphicFrameMkLst>
            <pc:docMk/>
            <pc:sldMk cId="68861016" sldId="900"/>
            <ac:graphicFrameMk id="34" creationId="{BFD83472-07E0-4BA7-A6EE-302700D2B85B}"/>
          </ac:graphicFrameMkLst>
        </pc:graphicFrameChg>
        <pc:graphicFrameChg chg="add mod modGraphic">
          <ac:chgData name="Daniele Casson" userId="afc30597-5a83-4fe8-89e0-e1fe5654f601" providerId="ADAL" clId="{2F153C7A-3758-462E-8403-B457868BD3EE}" dt="2021-05-06T09:24:48.575" v="33867" actId="1076"/>
          <ac:graphicFrameMkLst>
            <pc:docMk/>
            <pc:sldMk cId="68861016" sldId="900"/>
            <ac:graphicFrameMk id="35" creationId="{008DD8C8-E8F1-4A69-8654-38A724A3C20F}"/>
          </ac:graphicFrameMkLst>
        </pc:graphicFrameChg>
        <pc:graphicFrameChg chg="add mod modGraphic">
          <ac:chgData name="Daniele Casson" userId="afc30597-5a83-4fe8-89e0-e1fe5654f601" providerId="ADAL" clId="{2F153C7A-3758-462E-8403-B457868BD3EE}" dt="2021-05-06T09:24:48.575" v="33867" actId="1076"/>
          <ac:graphicFrameMkLst>
            <pc:docMk/>
            <pc:sldMk cId="68861016" sldId="900"/>
            <ac:graphicFrameMk id="36" creationId="{506B65C5-8971-4089-AB21-77B4E0F383D1}"/>
          </ac:graphicFrameMkLst>
        </pc:graphicFrameChg>
        <pc:graphicFrameChg chg="add mod modGraphic">
          <ac:chgData name="Daniele Casson" userId="afc30597-5a83-4fe8-89e0-e1fe5654f601" providerId="ADAL" clId="{2F153C7A-3758-462E-8403-B457868BD3EE}" dt="2021-05-06T10:47:17.653" v="34837" actId="1076"/>
          <ac:graphicFrameMkLst>
            <pc:docMk/>
            <pc:sldMk cId="68861016" sldId="900"/>
            <ac:graphicFrameMk id="37" creationId="{993C5C46-BDE1-4C4C-84FE-A13F775B9FA7}"/>
          </ac:graphicFrameMkLst>
        </pc:graphicFrameChg>
        <pc:graphicFrameChg chg="add mod modGraphic">
          <ac:chgData name="Daniele Casson" userId="afc30597-5a83-4fe8-89e0-e1fe5654f601" providerId="ADAL" clId="{2F153C7A-3758-462E-8403-B457868BD3EE}" dt="2021-05-06T10:47:41.252" v="34840" actId="1076"/>
          <ac:graphicFrameMkLst>
            <pc:docMk/>
            <pc:sldMk cId="68861016" sldId="900"/>
            <ac:graphicFrameMk id="38" creationId="{02A36A4B-6204-494F-B53D-79F840CA3A72}"/>
          </ac:graphicFrameMkLst>
        </pc:graphicFrameChg>
        <pc:graphicFrameChg chg="add mod modGraphic">
          <ac:chgData name="Daniele Casson" userId="afc30597-5a83-4fe8-89e0-e1fe5654f601" providerId="ADAL" clId="{2F153C7A-3758-462E-8403-B457868BD3EE}" dt="2021-05-06T10:44:04.278" v="34769" actId="1076"/>
          <ac:graphicFrameMkLst>
            <pc:docMk/>
            <pc:sldMk cId="68861016" sldId="900"/>
            <ac:graphicFrameMk id="65" creationId="{A9033A61-1227-4B8B-81EE-370BFBDB319E}"/>
          </ac:graphicFrameMkLst>
        </pc:graphicFrameChg>
        <pc:graphicFrameChg chg="add mod ord modGraphic">
          <ac:chgData name="Daniele Casson" userId="afc30597-5a83-4fe8-89e0-e1fe5654f601" providerId="ADAL" clId="{2F153C7A-3758-462E-8403-B457868BD3EE}" dt="2021-05-06T10:59:32.524" v="35227" actId="167"/>
          <ac:graphicFrameMkLst>
            <pc:docMk/>
            <pc:sldMk cId="68861016" sldId="900"/>
            <ac:graphicFrameMk id="72" creationId="{F811C579-4A2E-4CB0-BF7E-D9B5BA027A6A}"/>
          </ac:graphicFrameMkLst>
        </pc:graphicFrameChg>
        <pc:graphicFrameChg chg="add del">
          <ac:chgData name="Daniele Casson" userId="afc30597-5a83-4fe8-89e0-e1fe5654f601" providerId="ADAL" clId="{2F153C7A-3758-462E-8403-B457868BD3EE}" dt="2021-05-06T10:41:46.958" v="34717" actId="478"/>
          <ac:graphicFrameMkLst>
            <pc:docMk/>
            <pc:sldMk cId="68861016" sldId="900"/>
            <ac:graphicFrameMk id="73" creationId="{E4B9058F-DA87-4D63-97B4-D361F4164D5A}"/>
          </ac:graphicFrameMkLst>
        </pc:graphicFrameChg>
        <pc:graphicFrameChg chg="add del mod modGraphic">
          <ac:chgData name="Daniele Casson" userId="afc30597-5a83-4fe8-89e0-e1fe5654f601" providerId="ADAL" clId="{2F153C7A-3758-462E-8403-B457868BD3EE}" dt="2021-05-06T10:43:38.863" v="34766" actId="478"/>
          <ac:graphicFrameMkLst>
            <pc:docMk/>
            <pc:sldMk cId="68861016" sldId="900"/>
            <ac:graphicFrameMk id="75" creationId="{1AE9A6B5-85D7-4D1A-994D-998D1E6D7C82}"/>
          </ac:graphicFrameMkLst>
        </pc:graphicFrameChg>
        <pc:graphicFrameChg chg="add mod ord modGraphic">
          <ac:chgData name="Daniele Casson" userId="afc30597-5a83-4fe8-89e0-e1fe5654f601" providerId="ADAL" clId="{2F153C7A-3758-462E-8403-B457868BD3EE}" dt="2021-05-06T12:26:22.597" v="35573" actId="1076"/>
          <ac:graphicFrameMkLst>
            <pc:docMk/>
            <pc:sldMk cId="68861016" sldId="900"/>
            <ac:graphicFrameMk id="76" creationId="{D4B5FF46-7AB5-4822-8BDC-5A0C51D24937}"/>
          </ac:graphicFrameMkLst>
        </pc:graphicFrameChg>
        <pc:graphicFrameChg chg="add mod modGraphic">
          <ac:chgData name="Daniele Casson" userId="afc30597-5a83-4fe8-89e0-e1fe5654f601" providerId="ADAL" clId="{2F153C7A-3758-462E-8403-B457868BD3EE}" dt="2021-05-06T10:49:15.729" v="34856" actId="20577"/>
          <ac:graphicFrameMkLst>
            <pc:docMk/>
            <pc:sldMk cId="68861016" sldId="900"/>
            <ac:graphicFrameMk id="83" creationId="{0A189602-4620-4BCD-845E-A064658EDF17}"/>
          </ac:graphicFrameMkLst>
        </pc:graphicFrameChg>
        <pc:graphicFrameChg chg="add mod ord modGraphic">
          <ac:chgData name="Daniele Casson" userId="afc30597-5a83-4fe8-89e0-e1fe5654f601" providerId="ADAL" clId="{2F153C7A-3758-462E-8403-B457868BD3EE}" dt="2021-05-06T11:00:11.483" v="35232" actId="167"/>
          <ac:graphicFrameMkLst>
            <pc:docMk/>
            <pc:sldMk cId="68861016" sldId="900"/>
            <ac:graphicFrameMk id="86" creationId="{2ECCC184-37B4-4C54-B5F0-EF71D7924AD5}"/>
          </ac:graphicFrameMkLst>
        </pc:graphicFrameChg>
        <pc:graphicFrameChg chg="add mod ord modGraphic">
          <ac:chgData name="Daniele Casson" userId="afc30597-5a83-4fe8-89e0-e1fe5654f601" providerId="ADAL" clId="{2F153C7A-3758-462E-8403-B457868BD3EE}" dt="2021-05-06T12:25:54.332" v="35568" actId="1076"/>
          <ac:graphicFrameMkLst>
            <pc:docMk/>
            <pc:sldMk cId="68861016" sldId="900"/>
            <ac:graphicFrameMk id="87" creationId="{4575A22F-3382-494E-9B72-A6CC932DBA6C}"/>
          </ac:graphicFrameMkLst>
        </pc:graphicFrameChg>
        <pc:graphicFrameChg chg="add mod ord modGraphic">
          <ac:chgData name="Daniele Casson" userId="afc30597-5a83-4fe8-89e0-e1fe5654f601" providerId="ADAL" clId="{2F153C7A-3758-462E-8403-B457868BD3EE}" dt="2021-05-06T12:26:16.454" v="35572" actId="1076"/>
          <ac:graphicFrameMkLst>
            <pc:docMk/>
            <pc:sldMk cId="68861016" sldId="900"/>
            <ac:graphicFrameMk id="90" creationId="{C2D2DB98-7F01-41A3-965A-9B08E9DF4CE6}"/>
          </ac:graphicFrameMkLst>
        </pc:graphicFrameChg>
        <pc:cxnChg chg="add mod">
          <ac:chgData name="Daniele Casson" userId="afc30597-5a83-4fe8-89e0-e1fe5654f601" providerId="ADAL" clId="{2F153C7A-3758-462E-8403-B457868BD3EE}" dt="2021-05-06T09:24:48.575" v="33867" actId="1076"/>
          <ac:cxnSpMkLst>
            <pc:docMk/>
            <pc:sldMk cId="68861016" sldId="900"/>
            <ac:cxnSpMk id="5" creationId="{D1EA0A86-9E49-4CDF-AD7A-0678A91C48B3}"/>
          </ac:cxnSpMkLst>
        </pc:cxnChg>
        <pc:cxnChg chg="add del mod">
          <ac:chgData name="Daniele Casson" userId="afc30597-5a83-4fe8-89e0-e1fe5654f601" providerId="ADAL" clId="{2F153C7A-3758-462E-8403-B457868BD3EE}" dt="2021-05-06T08:15:09.269" v="33643" actId="21"/>
          <ac:cxnSpMkLst>
            <pc:docMk/>
            <pc:sldMk cId="68861016" sldId="900"/>
            <ac:cxnSpMk id="6" creationId="{CD5E2394-15A6-4AE1-8196-109F2DB4EB40}"/>
          </ac:cxnSpMkLst>
        </pc:cxnChg>
        <pc:cxnChg chg="add del mod">
          <ac:chgData name="Daniele Casson" userId="afc30597-5a83-4fe8-89e0-e1fe5654f601" providerId="ADAL" clId="{2F153C7A-3758-462E-8403-B457868BD3EE}" dt="2021-05-06T08:15:09.269" v="33643" actId="21"/>
          <ac:cxnSpMkLst>
            <pc:docMk/>
            <pc:sldMk cId="68861016" sldId="900"/>
            <ac:cxnSpMk id="7" creationId="{165258D3-E560-4AEB-B99B-379C96EAE33F}"/>
          </ac:cxnSpMkLst>
        </pc:cxnChg>
        <pc:cxnChg chg="add del mod">
          <ac:chgData name="Daniele Casson" userId="afc30597-5a83-4fe8-89e0-e1fe5654f601" providerId="ADAL" clId="{2F153C7A-3758-462E-8403-B457868BD3EE}" dt="2021-05-06T08:15:09.269" v="33643" actId="21"/>
          <ac:cxnSpMkLst>
            <pc:docMk/>
            <pc:sldMk cId="68861016" sldId="900"/>
            <ac:cxnSpMk id="8" creationId="{8B01A8F0-94EA-40E5-9F73-2C336E0E3953}"/>
          </ac:cxnSpMkLst>
        </pc:cxnChg>
        <pc:cxnChg chg="add mod">
          <ac:chgData name="Daniele Casson" userId="afc30597-5a83-4fe8-89e0-e1fe5654f601" providerId="ADAL" clId="{2F153C7A-3758-462E-8403-B457868BD3EE}" dt="2021-05-06T09:24:48.575" v="33867" actId="1076"/>
          <ac:cxnSpMkLst>
            <pc:docMk/>
            <pc:sldMk cId="68861016" sldId="900"/>
            <ac:cxnSpMk id="12" creationId="{5BB9AA38-D6F9-438A-BF04-A7FC2F124944}"/>
          </ac:cxnSpMkLst>
        </pc:cxnChg>
        <pc:cxnChg chg="add mod">
          <ac:chgData name="Daniele Casson" userId="afc30597-5a83-4fe8-89e0-e1fe5654f601" providerId="ADAL" clId="{2F153C7A-3758-462E-8403-B457868BD3EE}" dt="2021-05-06T09:24:48.575" v="33867" actId="1076"/>
          <ac:cxnSpMkLst>
            <pc:docMk/>
            <pc:sldMk cId="68861016" sldId="900"/>
            <ac:cxnSpMk id="13" creationId="{D35E41A0-7AF2-462A-90A1-2F832F39EFE0}"/>
          </ac:cxnSpMkLst>
        </pc:cxnChg>
        <pc:cxnChg chg="add mod">
          <ac:chgData name="Daniele Casson" userId="afc30597-5a83-4fe8-89e0-e1fe5654f601" providerId="ADAL" clId="{2F153C7A-3758-462E-8403-B457868BD3EE}" dt="2021-05-06T12:33:08.132" v="35727" actId="1076"/>
          <ac:cxnSpMkLst>
            <pc:docMk/>
            <pc:sldMk cId="68861016" sldId="900"/>
            <ac:cxnSpMk id="14" creationId="{0C0EA0B6-1A80-4505-948E-B75A09FC44EB}"/>
          </ac:cxnSpMkLst>
        </pc:cxnChg>
        <pc:cxnChg chg="add mod">
          <ac:chgData name="Daniele Casson" userId="afc30597-5a83-4fe8-89e0-e1fe5654f601" providerId="ADAL" clId="{2F153C7A-3758-462E-8403-B457868BD3EE}" dt="2021-05-06T09:24:48.575" v="33867" actId="1076"/>
          <ac:cxnSpMkLst>
            <pc:docMk/>
            <pc:sldMk cId="68861016" sldId="900"/>
            <ac:cxnSpMk id="40" creationId="{B68711F7-626B-4F01-8506-9D3FD9C15D10}"/>
          </ac:cxnSpMkLst>
        </pc:cxnChg>
        <pc:cxnChg chg="add mod">
          <ac:chgData name="Daniele Casson" userId="afc30597-5a83-4fe8-89e0-e1fe5654f601" providerId="ADAL" clId="{2F153C7A-3758-462E-8403-B457868BD3EE}" dt="2021-05-06T09:24:48.575" v="33867" actId="1076"/>
          <ac:cxnSpMkLst>
            <pc:docMk/>
            <pc:sldMk cId="68861016" sldId="900"/>
            <ac:cxnSpMk id="42" creationId="{A15CF364-3BF5-40D4-9728-C8532859EEDE}"/>
          </ac:cxnSpMkLst>
        </pc:cxnChg>
        <pc:cxnChg chg="add del mod">
          <ac:chgData name="Daniele Casson" userId="afc30597-5a83-4fe8-89e0-e1fe5654f601" providerId="ADAL" clId="{2F153C7A-3758-462E-8403-B457868BD3EE}" dt="2021-05-06T09:09:01.009" v="33795" actId="11529"/>
          <ac:cxnSpMkLst>
            <pc:docMk/>
            <pc:sldMk cId="68861016" sldId="900"/>
            <ac:cxnSpMk id="44" creationId="{D2D7A5E0-E7A1-426C-9E55-79241897F51F}"/>
          </ac:cxnSpMkLst>
        </pc:cxnChg>
        <pc:cxnChg chg="add del mod">
          <ac:chgData name="Daniele Casson" userId="afc30597-5a83-4fe8-89e0-e1fe5654f601" providerId="ADAL" clId="{2F153C7A-3758-462E-8403-B457868BD3EE}" dt="2021-05-06T09:09:13.376" v="33799" actId="11529"/>
          <ac:cxnSpMkLst>
            <pc:docMk/>
            <pc:sldMk cId="68861016" sldId="900"/>
            <ac:cxnSpMk id="46" creationId="{3D55FD3B-F50E-40D6-8C7E-9262B13F0D96}"/>
          </ac:cxnSpMkLst>
        </pc:cxnChg>
        <pc:cxnChg chg="add del mod">
          <ac:chgData name="Daniele Casson" userId="afc30597-5a83-4fe8-89e0-e1fe5654f601" providerId="ADAL" clId="{2F153C7A-3758-462E-8403-B457868BD3EE}" dt="2021-05-06T09:11:13.265" v="33807" actId="478"/>
          <ac:cxnSpMkLst>
            <pc:docMk/>
            <pc:sldMk cId="68861016" sldId="900"/>
            <ac:cxnSpMk id="49" creationId="{28D3D203-7FEC-4CA8-8005-E26A3F873907}"/>
          </ac:cxnSpMkLst>
        </pc:cxnChg>
        <pc:cxnChg chg="add mod">
          <ac:chgData name="Daniele Casson" userId="afc30597-5a83-4fe8-89e0-e1fe5654f601" providerId="ADAL" clId="{2F153C7A-3758-462E-8403-B457868BD3EE}" dt="2021-05-06T09:24:48.575" v="33867" actId="1076"/>
          <ac:cxnSpMkLst>
            <pc:docMk/>
            <pc:sldMk cId="68861016" sldId="900"/>
            <ac:cxnSpMk id="51" creationId="{F2C66BB7-851E-4FC9-8B7B-F255E0F82508}"/>
          </ac:cxnSpMkLst>
        </pc:cxnChg>
        <pc:cxnChg chg="add mod">
          <ac:chgData name="Daniele Casson" userId="afc30597-5a83-4fe8-89e0-e1fe5654f601" providerId="ADAL" clId="{2F153C7A-3758-462E-8403-B457868BD3EE}" dt="2021-05-06T09:24:48.575" v="33867" actId="1076"/>
          <ac:cxnSpMkLst>
            <pc:docMk/>
            <pc:sldMk cId="68861016" sldId="900"/>
            <ac:cxnSpMk id="53" creationId="{A966E023-E314-4BA6-9F64-DF1F783B30FD}"/>
          </ac:cxnSpMkLst>
        </pc:cxnChg>
        <pc:cxnChg chg="add mod">
          <ac:chgData name="Daniele Casson" userId="afc30597-5a83-4fe8-89e0-e1fe5654f601" providerId="ADAL" clId="{2F153C7A-3758-462E-8403-B457868BD3EE}" dt="2021-05-06T10:47:47.446" v="34841" actId="14100"/>
          <ac:cxnSpMkLst>
            <pc:docMk/>
            <pc:sldMk cId="68861016" sldId="900"/>
            <ac:cxnSpMk id="55" creationId="{8C90296F-8A26-49E2-9E6B-C3602112E7B6}"/>
          </ac:cxnSpMkLst>
        </pc:cxnChg>
        <pc:cxnChg chg="add mod">
          <ac:chgData name="Daniele Casson" userId="afc30597-5a83-4fe8-89e0-e1fe5654f601" providerId="ADAL" clId="{2F153C7A-3758-462E-8403-B457868BD3EE}" dt="2021-05-06T10:47:17.653" v="34837" actId="1076"/>
          <ac:cxnSpMkLst>
            <pc:docMk/>
            <pc:sldMk cId="68861016" sldId="900"/>
            <ac:cxnSpMk id="57" creationId="{97121D09-B14C-4B38-9A8F-798F134AB021}"/>
          </ac:cxnSpMkLst>
        </pc:cxnChg>
        <pc:cxnChg chg="add del mod">
          <ac:chgData name="Daniele Casson" userId="afc30597-5a83-4fe8-89e0-e1fe5654f601" providerId="ADAL" clId="{2F153C7A-3758-462E-8403-B457868BD3EE}" dt="2021-05-06T09:11:21.058" v="33809" actId="478"/>
          <ac:cxnSpMkLst>
            <pc:docMk/>
            <pc:sldMk cId="68861016" sldId="900"/>
            <ac:cxnSpMk id="59" creationId="{020D2DA0-0AB3-4BB6-8B25-121CB76FCD0B}"/>
          </ac:cxnSpMkLst>
        </pc:cxnChg>
        <pc:cxnChg chg="add del mod">
          <ac:chgData name="Daniele Casson" userId="afc30597-5a83-4fe8-89e0-e1fe5654f601" providerId="ADAL" clId="{2F153C7A-3758-462E-8403-B457868BD3EE}" dt="2021-05-06T09:11:45.236" v="33813" actId="478"/>
          <ac:cxnSpMkLst>
            <pc:docMk/>
            <pc:sldMk cId="68861016" sldId="900"/>
            <ac:cxnSpMk id="61" creationId="{0B17852D-97B0-48AC-9A6F-136F85A7F39D}"/>
          </ac:cxnSpMkLst>
        </pc:cxnChg>
        <pc:cxnChg chg="add mod">
          <ac:chgData name="Daniele Casson" userId="afc30597-5a83-4fe8-89e0-e1fe5654f601" providerId="ADAL" clId="{2F153C7A-3758-462E-8403-B457868BD3EE}" dt="2021-05-06T09:24:48.575" v="33867" actId="1076"/>
          <ac:cxnSpMkLst>
            <pc:docMk/>
            <pc:sldMk cId="68861016" sldId="900"/>
            <ac:cxnSpMk id="63" creationId="{52C3CEFA-C994-4250-A4CD-A173B960D1A8}"/>
          </ac:cxnSpMkLst>
        </pc:cxnChg>
        <pc:cxnChg chg="add mod">
          <ac:chgData name="Daniele Casson" userId="afc30597-5a83-4fe8-89e0-e1fe5654f601" providerId="ADAL" clId="{2F153C7A-3758-462E-8403-B457868BD3EE}" dt="2021-05-06T10:39:29.622" v="34700" actId="208"/>
          <ac:cxnSpMkLst>
            <pc:docMk/>
            <pc:sldMk cId="68861016" sldId="900"/>
            <ac:cxnSpMk id="68" creationId="{0DAE5C16-650D-4999-BAA4-8D17F66C13A4}"/>
          </ac:cxnSpMkLst>
        </pc:cxnChg>
        <pc:cxnChg chg="add mod">
          <ac:chgData name="Daniele Casson" userId="afc30597-5a83-4fe8-89e0-e1fe5654f601" providerId="ADAL" clId="{2F153C7A-3758-462E-8403-B457868BD3EE}" dt="2021-05-06T10:46:14.438" v="34830" actId="14100"/>
          <ac:cxnSpMkLst>
            <pc:docMk/>
            <pc:sldMk cId="68861016" sldId="900"/>
            <ac:cxnSpMk id="70" creationId="{7A51F056-8F6D-4FC0-8B04-AF8AD1DBBACF}"/>
          </ac:cxnSpMkLst>
        </pc:cxnChg>
        <pc:cxnChg chg="add mod">
          <ac:chgData name="Daniele Casson" userId="afc30597-5a83-4fe8-89e0-e1fe5654f601" providerId="ADAL" clId="{2F153C7A-3758-462E-8403-B457868BD3EE}" dt="2021-05-06T10:46:10.269" v="34829" actId="14100"/>
          <ac:cxnSpMkLst>
            <pc:docMk/>
            <pc:sldMk cId="68861016" sldId="900"/>
            <ac:cxnSpMk id="74" creationId="{412771D1-A736-407B-94A1-4A74BF3DFE44}"/>
          </ac:cxnSpMkLst>
        </pc:cxnChg>
        <pc:cxnChg chg="add mod">
          <ac:chgData name="Daniele Casson" userId="afc30597-5a83-4fe8-89e0-e1fe5654f601" providerId="ADAL" clId="{2F153C7A-3758-462E-8403-B457868BD3EE}" dt="2021-05-06T12:33:08.132" v="35727" actId="1076"/>
          <ac:cxnSpMkLst>
            <pc:docMk/>
            <pc:sldMk cId="68861016" sldId="900"/>
            <ac:cxnSpMk id="77" creationId="{3DD9D564-DE12-4A19-BC4C-8A363B7BBCBF}"/>
          </ac:cxnSpMkLst>
        </pc:cxnChg>
        <pc:cxnChg chg="add mod">
          <ac:chgData name="Daniele Casson" userId="afc30597-5a83-4fe8-89e0-e1fe5654f601" providerId="ADAL" clId="{2F153C7A-3758-462E-8403-B457868BD3EE}" dt="2021-05-06T10:47:29.526" v="34839" actId="1076"/>
          <ac:cxnSpMkLst>
            <pc:docMk/>
            <pc:sldMk cId="68861016" sldId="900"/>
            <ac:cxnSpMk id="84" creationId="{6FCCCC02-CEE8-4D4D-9270-671A62801DA5}"/>
          </ac:cxnSpMkLst>
        </pc:cxnChg>
      </pc:sldChg>
      <pc:sldChg chg="addSp delSp modSp add mod modAnim modNotesTx">
        <pc:chgData name="Daniele Casson" userId="afc30597-5a83-4fe8-89e0-e1fe5654f601" providerId="ADAL" clId="{2F153C7A-3758-462E-8403-B457868BD3EE}" dt="2021-05-17T15:18:10.792" v="46548" actId="20577"/>
        <pc:sldMkLst>
          <pc:docMk/>
          <pc:sldMk cId="3299892211" sldId="901"/>
        </pc:sldMkLst>
        <pc:spChg chg="add mod">
          <ac:chgData name="Daniele Casson" userId="afc30597-5a83-4fe8-89e0-e1fe5654f601" providerId="ADAL" clId="{2F153C7A-3758-462E-8403-B457868BD3EE}" dt="2021-05-07T13:33:16.680" v="37818" actId="20577"/>
          <ac:spMkLst>
            <pc:docMk/>
            <pc:sldMk cId="3299892211" sldId="901"/>
            <ac:spMk id="2" creationId="{15FB27C3-2E10-4D0D-958D-356376DEB3F8}"/>
          </ac:spMkLst>
        </pc:spChg>
        <pc:spChg chg="mod">
          <ac:chgData name="Daniele Casson" userId="afc30597-5a83-4fe8-89e0-e1fe5654f601" providerId="ADAL" clId="{2F153C7A-3758-462E-8403-B457868BD3EE}" dt="2021-05-06T07:57:31.626" v="33523" actId="20577"/>
          <ac:spMkLst>
            <pc:docMk/>
            <pc:sldMk cId="3299892211" sldId="901"/>
            <ac:spMk id="3" creationId="{C090C06F-EB79-4366-892B-567479636005}"/>
          </ac:spMkLst>
        </pc:spChg>
        <pc:spChg chg="del">
          <ac:chgData name="Daniele Casson" userId="afc30597-5a83-4fe8-89e0-e1fe5654f601" providerId="ADAL" clId="{2F153C7A-3758-462E-8403-B457868BD3EE}" dt="2021-05-06T14:57:11.251" v="35853" actId="478"/>
          <ac:spMkLst>
            <pc:docMk/>
            <pc:sldMk cId="3299892211" sldId="901"/>
            <ac:spMk id="4" creationId="{9C6F502A-1763-4B55-A50A-88F2CA5C4749}"/>
          </ac:spMkLst>
        </pc:spChg>
        <pc:spChg chg="add mod">
          <ac:chgData name="Daniele Casson" userId="afc30597-5a83-4fe8-89e0-e1fe5654f601" providerId="ADAL" clId="{2F153C7A-3758-462E-8403-B457868BD3EE}" dt="2021-05-06T15:36:11.184" v="37567" actId="1076"/>
          <ac:spMkLst>
            <pc:docMk/>
            <pc:sldMk cId="3299892211" sldId="901"/>
            <ac:spMk id="8" creationId="{5D3057EC-0E51-4A01-83E1-13B02EC92041}"/>
          </ac:spMkLst>
        </pc:spChg>
        <pc:spChg chg="add mod">
          <ac:chgData name="Daniele Casson" userId="afc30597-5a83-4fe8-89e0-e1fe5654f601" providerId="ADAL" clId="{2F153C7A-3758-462E-8403-B457868BD3EE}" dt="2021-05-06T15:36:11.184" v="37567" actId="1076"/>
          <ac:spMkLst>
            <pc:docMk/>
            <pc:sldMk cId="3299892211" sldId="901"/>
            <ac:spMk id="9" creationId="{A3704470-BF49-4368-BE61-6DF3A14B8E82}"/>
          </ac:spMkLst>
        </pc:spChg>
        <pc:spChg chg="add mod">
          <ac:chgData name="Daniele Casson" userId="afc30597-5a83-4fe8-89e0-e1fe5654f601" providerId="ADAL" clId="{2F153C7A-3758-462E-8403-B457868BD3EE}" dt="2021-05-06T15:36:11.184" v="37567" actId="1076"/>
          <ac:spMkLst>
            <pc:docMk/>
            <pc:sldMk cId="3299892211" sldId="901"/>
            <ac:spMk id="10" creationId="{B7D4D1D2-E4B1-451F-AD01-FF9A2D3AE971}"/>
          </ac:spMkLst>
        </pc:spChg>
        <pc:spChg chg="add mod">
          <ac:chgData name="Daniele Casson" userId="afc30597-5a83-4fe8-89e0-e1fe5654f601" providerId="ADAL" clId="{2F153C7A-3758-462E-8403-B457868BD3EE}" dt="2021-05-07T13:33:19.623" v="37820" actId="20577"/>
          <ac:spMkLst>
            <pc:docMk/>
            <pc:sldMk cId="3299892211" sldId="901"/>
            <ac:spMk id="11" creationId="{31CD8F4C-F02E-4EF6-AC03-8A0E045A5ED8}"/>
          </ac:spMkLst>
        </pc:spChg>
        <pc:spChg chg="add mod">
          <ac:chgData name="Daniele Casson" userId="afc30597-5a83-4fe8-89e0-e1fe5654f601" providerId="ADAL" clId="{2F153C7A-3758-462E-8403-B457868BD3EE}" dt="2021-05-06T15:36:11.184" v="37567" actId="1076"/>
          <ac:spMkLst>
            <pc:docMk/>
            <pc:sldMk cId="3299892211" sldId="901"/>
            <ac:spMk id="21" creationId="{A88D8791-D41E-4873-B277-B2BDE9658B4A}"/>
          </ac:spMkLst>
        </pc:spChg>
        <pc:spChg chg="add mod">
          <ac:chgData name="Daniele Casson" userId="afc30597-5a83-4fe8-89e0-e1fe5654f601" providerId="ADAL" clId="{2F153C7A-3758-462E-8403-B457868BD3EE}" dt="2021-05-06T15:36:11.184" v="37567" actId="1076"/>
          <ac:spMkLst>
            <pc:docMk/>
            <pc:sldMk cId="3299892211" sldId="901"/>
            <ac:spMk id="22" creationId="{C1071BB8-DB00-454D-9B00-319AF8D605BC}"/>
          </ac:spMkLst>
        </pc:spChg>
        <pc:spChg chg="add mod">
          <ac:chgData name="Daniele Casson" userId="afc30597-5a83-4fe8-89e0-e1fe5654f601" providerId="ADAL" clId="{2F153C7A-3758-462E-8403-B457868BD3EE}" dt="2021-05-06T15:36:11.184" v="37567" actId="1076"/>
          <ac:spMkLst>
            <pc:docMk/>
            <pc:sldMk cId="3299892211" sldId="901"/>
            <ac:spMk id="23" creationId="{C2DC611F-6B6C-40CE-8A89-6A0D635AC315}"/>
          </ac:spMkLst>
        </pc:spChg>
        <pc:cxnChg chg="add mod">
          <ac:chgData name="Daniele Casson" userId="afc30597-5a83-4fe8-89e0-e1fe5654f601" providerId="ADAL" clId="{2F153C7A-3758-462E-8403-B457868BD3EE}" dt="2021-05-06T15:36:11.184" v="37567" actId="1076"/>
          <ac:cxnSpMkLst>
            <pc:docMk/>
            <pc:sldMk cId="3299892211" sldId="901"/>
            <ac:cxnSpMk id="5" creationId="{CF4DCF0C-7AB7-4E53-A87E-6BAC78F18621}"/>
          </ac:cxnSpMkLst>
        </pc:cxnChg>
        <pc:cxnChg chg="add mod">
          <ac:chgData name="Daniele Casson" userId="afc30597-5a83-4fe8-89e0-e1fe5654f601" providerId="ADAL" clId="{2F153C7A-3758-462E-8403-B457868BD3EE}" dt="2021-05-06T15:36:11.184" v="37567" actId="1076"/>
          <ac:cxnSpMkLst>
            <pc:docMk/>
            <pc:sldMk cId="3299892211" sldId="901"/>
            <ac:cxnSpMk id="6" creationId="{5DF08616-0528-4FCF-A4CA-153D27D12A4A}"/>
          </ac:cxnSpMkLst>
        </pc:cxnChg>
        <pc:cxnChg chg="add mod">
          <ac:chgData name="Daniele Casson" userId="afc30597-5a83-4fe8-89e0-e1fe5654f601" providerId="ADAL" clId="{2F153C7A-3758-462E-8403-B457868BD3EE}" dt="2021-05-06T15:36:11.184" v="37567" actId="1076"/>
          <ac:cxnSpMkLst>
            <pc:docMk/>
            <pc:sldMk cId="3299892211" sldId="901"/>
            <ac:cxnSpMk id="7" creationId="{A749E732-526E-4E69-BAEB-D85604862E48}"/>
          </ac:cxnSpMkLst>
        </pc:cxnChg>
        <pc:cxnChg chg="add mod">
          <ac:chgData name="Daniele Casson" userId="afc30597-5a83-4fe8-89e0-e1fe5654f601" providerId="ADAL" clId="{2F153C7A-3758-462E-8403-B457868BD3EE}" dt="2021-05-06T15:36:11.184" v="37567" actId="1076"/>
          <ac:cxnSpMkLst>
            <pc:docMk/>
            <pc:sldMk cId="3299892211" sldId="901"/>
            <ac:cxnSpMk id="13" creationId="{C511421C-172C-4AEE-A217-0A533694E28F}"/>
          </ac:cxnSpMkLst>
        </pc:cxnChg>
        <pc:cxnChg chg="add mod">
          <ac:chgData name="Daniele Casson" userId="afc30597-5a83-4fe8-89e0-e1fe5654f601" providerId="ADAL" clId="{2F153C7A-3758-462E-8403-B457868BD3EE}" dt="2021-05-06T15:36:11.184" v="37567" actId="1076"/>
          <ac:cxnSpMkLst>
            <pc:docMk/>
            <pc:sldMk cId="3299892211" sldId="901"/>
            <ac:cxnSpMk id="14" creationId="{D4E61229-4B20-4ED6-AEC7-63EB9436C6E4}"/>
          </ac:cxnSpMkLst>
        </pc:cxnChg>
        <pc:cxnChg chg="add mod">
          <ac:chgData name="Daniele Casson" userId="afc30597-5a83-4fe8-89e0-e1fe5654f601" providerId="ADAL" clId="{2F153C7A-3758-462E-8403-B457868BD3EE}" dt="2021-05-06T15:36:11.184" v="37567" actId="1076"/>
          <ac:cxnSpMkLst>
            <pc:docMk/>
            <pc:sldMk cId="3299892211" sldId="901"/>
            <ac:cxnSpMk id="19" creationId="{432EDA26-3BBA-41A0-8F49-A2542DC148D3}"/>
          </ac:cxnSpMkLst>
        </pc:cxnChg>
      </pc:sldChg>
      <pc:sldChg chg="addSp modSp add mod modNotesTx">
        <pc:chgData name="Daniele Casson" userId="afc30597-5a83-4fe8-89e0-e1fe5654f601" providerId="ADAL" clId="{2F153C7A-3758-462E-8403-B457868BD3EE}" dt="2021-05-18T13:30:24.522" v="48396" actId="20577"/>
        <pc:sldMkLst>
          <pc:docMk/>
          <pc:sldMk cId="3711062239" sldId="902"/>
        </pc:sldMkLst>
        <pc:spChg chg="mod">
          <ac:chgData name="Daniele Casson" userId="afc30597-5a83-4fe8-89e0-e1fe5654f601" providerId="ADAL" clId="{2F153C7A-3758-462E-8403-B457868BD3EE}" dt="2021-05-10T10:27:55.201" v="38692" actId="20577"/>
          <ac:spMkLst>
            <pc:docMk/>
            <pc:sldMk cId="3711062239" sldId="902"/>
            <ac:spMk id="3" creationId="{C090C06F-EB79-4366-892B-567479636005}"/>
          </ac:spMkLst>
        </pc:spChg>
        <pc:spChg chg="add mod">
          <ac:chgData name="Daniele Casson" userId="afc30597-5a83-4fe8-89e0-e1fe5654f601" providerId="ADAL" clId="{2F153C7A-3758-462E-8403-B457868BD3EE}" dt="2021-05-10T10:29:46.190" v="38719"/>
          <ac:spMkLst>
            <pc:docMk/>
            <pc:sldMk cId="3711062239" sldId="902"/>
            <ac:spMk id="4" creationId="{BE163DE9-56B7-45E4-9C5D-C592E5C797F6}"/>
          </ac:spMkLst>
        </pc:spChg>
        <pc:spChg chg="add mod">
          <ac:chgData name="Daniele Casson" userId="afc30597-5a83-4fe8-89e0-e1fe5654f601" providerId="ADAL" clId="{2F153C7A-3758-462E-8403-B457868BD3EE}" dt="2021-05-10T10:29:46.190" v="38719"/>
          <ac:spMkLst>
            <pc:docMk/>
            <pc:sldMk cId="3711062239" sldId="902"/>
            <ac:spMk id="5" creationId="{26FDE8A9-E3DA-4A1C-8814-E5E41A6DE1D9}"/>
          </ac:spMkLst>
        </pc:spChg>
        <pc:spChg chg="add mod">
          <ac:chgData name="Daniele Casson" userId="afc30597-5a83-4fe8-89e0-e1fe5654f601" providerId="ADAL" clId="{2F153C7A-3758-462E-8403-B457868BD3EE}" dt="2021-05-10T10:29:46.190" v="38719"/>
          <ac:spMkLst>
            <pc:docMk/>
            <pc:sldMk cId="3711062239" sldId="902"/>
            <ac:spMk id="6" creationId="{A049B5BB-E437-40BE-964F-D46E8CE8832C}"/>
          </ac:spMkLst>
        </pc:spChg>
        <pc:spChg chg="add mod">
          <ac:chgData name="Daniele Casson" userId="afc30597-5a83-4fe8-89e0-e1fe5654f601" providerId="ADAL" clId="{2F153C7A-3758-462E-8403-B457868BD3EE}" dt="2021-05-10T10:29:46.190" v="38719"/>
          <ac:spMkLst>
            <pc:docMk/>
            <pc:sldMk cId="3711062239" sldId="902"/>
            <ac:spMk id="7" creationId="{B35BFCA8-7407-406D-86F9-8EE9B70E77C3}"/>
          </ac:spMkLst>
        </pc:spChg>
        <pc:spChg chg="add mod">
          <ac:chgData name="Daniele Casson" userId="afc30597-5a83-4fe8-89e0-e1fe5654f601" providerId="ADAL" clId="{2F153C7A-3758-462E-8403-B457868BD3EE}" dt="2021-05-10T10:29:46.190" v="38719"/>
          <ac:spMkLst>
            <pc:docMk/>
            <pc:sldMk cId="3711062239" sldId="902"/>
            <ac:spMk id="9" creationId="{51F7560D-4146-40E2-A462-83D27D6A115C}"/>
          </ac:spMkLst>
        </pc:spChg>
        <pc:spChg chg="add mod">
          <ac:chgData name="Daniele Casson" userId="afc30597-5a83-4fe8-89e0-e1fe5654f601" providerId="ADAL" clId="{2F153C7A-3758-462E-8403-B457868BD3EE}" dt="2021-05-10T10:29:46.190" v="38719"/>
          <ac:spMkLst>
            <pc:docMk/>
            <pc:sldMk cId="3711062239" sldId="902"/>
            <ac:spMk id="19" creationId="{783BC44E-09F5-4C86-89C7-1A5859869A9C}"/>
          </ac:spMkLst>
        </pc:spChg>
        <pc:spChg chg="add mod">
          <ac:chgData name="Daniele Casson" userId="afc30597-5a83-4fe8-89e0-e1fe5654f601" providerId="ADAL" clId="{2F153C7A-3758-462E-8403-B457868BD3EE}" dt="2021-05-10T10:29:46.190" v="38719"/>
          <ac:spMkLst>
            <pc:docMk/>
            <pc:sldMk cId="3711062239" sldId="902"/>
            <ac:spMk id="20" creationId="{4B3F6373-9C5B-4FBC-97F0-DD3D632117DB}"/>
          </ac:spMkLst>
        </pc:spChg>
        <pc:spChg chg="add mod">
          <ac:chgData name="Daniele Casson" userId="afc30597-5a83-4fe8-89e0-e1fe5654f601" providerId="ADAL" clId="{2F153C7A-3758-462E-8403-B457868BD3EE}" dt="2021-05-10T10:29:46.190" v="38719"/>
          <ac:spMkLst>
            <pc:docMk/>
            <pc:sldMk cId="3711062239" sldId="902"/>
            <ac:spMk id="21" creationId="{C263B304-59CA-4D49-B65E-38F2FA423756}"/>
          </ac:spMkLst>
        </pc:spChg>
        <pc:spChg chg="add mod">
          <ac:chgData name="Daniele Casson" userId="afc30597-5a83-4fe8-89e0-e1fe5654f601" providerId="ADAL" clId="{2F153C7A-3758-462E-8403-B457868BD3EE}" dt="2021-05-10T10:29:46.190" v="38719"/>
          <ac:spMkLst>
            <pc:docMk/>
            <pc:sldMk cId="3711062239" sldId="902"/>
            <ac:spMk id="22" creationId="{83E2A75E-ECEB-4BB9-B1F0-EA12340A7C70}"/>
          </ac:spMkLst>
        </pc:spChg>
        <pc:spChg chg="add mod">
          <ac:chgData name="Daniele Casson" userId="afc30597-5a83-4fe8-89e0-e1fe5654f601" providerId="ADAL" clId="{2F153C7A-3758-462E-8403-B457868BD3EE}" dt="2021-05-10T10:29:46.190" v="38719"/>
          <ac:spMkLst>
            <pc:docMk/>
            <pc:sldMk cId="3711062239" sldId="902"/>
            <ac:spMk id="23" creationId="{028CE37D-A56E-4DCA-B4E3-5BC79F525C23}"/>
          </ac:spMkLst>
        </pc:spChg>
        <pc:spChg chg="add mod">
          <ac:chgData name="Daniele Casson" userId="afc30597-5a83-4fe8-89e0-e1fe5654f601" providerId="ADAL" clId="{2F153C7A-3758-462E-8403-B457868BD3EE}" dt="2021-05-10T10:29:46.190" v="38719"/>
          <ac:spMkLst>
            <pc:docMk/>
            <pc:sldMk cId="3711062239" sldId="902"/>
            <ac:spMk id="24" creationId="{CF516D87-BB67-4FDF-A0C4-112537DA29F4}"/>
          </ac:spMkLst>
        </pc:spChg>
        <pc:spChg chg="add mod">
          <ac:chgData name="Daniele Casson" userId="afc30597-5a83-4fe8-89e0-e1fe5654f601" providerId="ADAL" clId="{2F153C7A-3758-462E-8403-B457868BD3EE}" dt="2021-05-10T10:29:46.190" v="38719"/>
          <ac:spMkLst>
            <pc:docMk/>
            <pc:sldMk cId="3711062239" sldId="902"/>
            <ac:spMk id="25" creationId="{9B6999C7-F65D-46AE-93D4-C03C4C0AA746}"/>
          </ac:spMkLst>
        </pc:spChg>
        <pc:spChg chg="add mod">
          <ac:chgData name="Daniele Casson" userId="afc30597-5a83-4fe8-89e0-e1fe5654f601" providerId="ADAL" clId="{2F153C7A-3758-462E-8403-B457868BD3EE}" dt="2021-05-10T10:29:46.190" v="38719"/>
          <ac:spMkLst>
            <pc:docMk/>
            <pc:sldMk cId="3711062239" sldId="902"/>
            <ac:spMk id="26" creationId="{9C33357D-05A6-4A0C-B7A3-358B6BACB1EB}"/>
          </ac:spMkLst>
        </pc:spChg>
        <pc:spChg chg="add mod">
          <ac:chgData name="Daniele Casson" userId="afc30597-5a83-4fe8-89e0-e1fe5654f601" providerId="ADAL" clId="{2F153C7A-3758-462E-8403-B457868BD3EE}" dt="2021-05-10T10:29:46.190" v="38719"/>
          <ac:spMkLst>
            <pc:docMk/>
            <pc:sldMk cId="3711062239" sldId="902"/>
            <ac:spMk id="28" creationId="{7E877FD3-FF06-470A-BE7D-9D79AD718D9E}"/>
          </ac:spMkLst>
        </pc:spChg>
        <pc:spChg chg="add mod">
          <ac:chgData name="Daniele Casson" userId="afc30597-5a83-4fe8-89e0-e1fe5654f601" providerId="ADAL" clId="{2F153C7A-3758-462E-8403-B457868BD3EE}" dt="2021-05-10T10:29:46.190" v="38719"/>
          <ac:spMkLst>
            <pc:docMk/>
            <pc:sldMk cId="3711062239" sldId="902"/>
            <ac:spMk id="29" creationId="{B63E1379-14BA-4E77-8FF8-B32C4072009C}"/>
          </ac:spMkLst>
        </pc:spChg>
        <pc:spChg chg="add mod">
          <ac:chgData name="Daniele Casson" userId="afc30597-5a83-4fe8-89e0-e1fe5654f601" providerId="ADAL" clId="{2F153C7A-3758-462E-8403-B457868BD3EE}" dt="2021-05-10T10:29:46.190" v="38719"/>
          <ac:spMkLst>
            <pc:docMk/>
            <pc:sldMk cId="3711062239" sldId="902"/>
            <ac:spMk id="30" creationId="{B993FEA5-63C6-429E-B920-32E8BE2BDE3F}"/>
          </ac:spMkLst>
        </pc:spChg>
        <pc:spChg chg="add mod">
          <ac:chgData name="Daniele Casson" userId="afc30597-5a83-4fe8-89e0-e1fe5654f601" providerId="ADAL" clId="{2F153C7A-3758-462E-8403-B457868BD3EE}" dt="2021-05-10T10:29:46.190" v="38719"/>
          <ac:spMkLst>
            <pc:docMk/>
            <pc:sldMk cId="3711062239" sldId="902"/>
            <ac:spMk id="31" creationId="{BF92C084-6A3B-4F94-9BAE-E1C759DB6A42}"/>
          </ac:spMkLst>
        </pc:spChg>
        <pc:spChg chg="add mod">
          <ac:chgData name="Daniele Casson" userId="afc30597-5a83-4fe8-89e0-e1fe5654f601" providerId="ADAL" clId="{2F153C7A-3758-462E-8403-B457868BD3EE}" dt="2021-05-10T10:29:46.190" v="38719"/>
          <ac:spMkLst>
            <pc:docMk/>
            <pc:sldMk cId="3711062239" sldId="902"/>
            <ac:spMk id="33" creationId="{83B6DA4E-8703-4B23-BCC9-176B7C9DAE02}"/>
          </ac:spMkLst>
        </pc:spChg>
        <pc:spChg chg="add mod">
          <ac:chgData name="Daniele Casson" userId="afc30597-5a83-4fe8-89e0-e1fe5654f601" providerId="ADAL" clId="{2F153C7A-3758-462E-8403-B457868BD3EE}" dt="2021-05-10T10:29:46.190" v="38719"/>
          <ac:spMkLst>
            <pc:docMk/>
            <pc:sldMk cId="3711062239" sldId="902"/>
            <ac:spMk id="34" creationId="{EAC20C2A-1222-4A19-861C-3356FB361DA2}"/>
          </ac:spMkLst>
        </pc:spChg>
        <pc:picChg chg="add mod">
          <ac:chgData name="Daniele Casson" userId="afc30597-5a83-4fe8-89e0-e1fe5654f601" providerId="ADAL" clId="{2F153C7A-3758-462E-8403-B457868BD3EE}" dt="2021-05-10T10:29:46.190" v="38719"/>
          <ac:picMkLst>
            <pc:docMk/>
            <pc:sldMk cId="3711062239" sldId="902"/>
            <ac:picMk id="8" creationId="{360EB5EB-4C4E-4DB4-9E13-5096EFEEE059}"/>
          </ac:picMkLst>
        </pc:picChg>
        <pc:picChg chg="add mod">
          <ac:chgData name="Daniele Casson" userId="afc30597-5a83-4fe8-89e0-e1fe5654f601" providerId="ADAL" clId="{2F153C7A-3758-462E-8403-B457868BD3EE}" dt="2021-05-10T10:29:46.190" v="38719"/>
          <ac:picMkLst>
            <pc:docMk/>
            <pc:sldMk cId="3711062239" sldId="902"/>
            <ac:picMk id="10" creationId="{4A0E3346-6F6F-4FB5-8A78-F0BA6115B9CE}"/>
          </ac:picMkLst>
        </pc:picChg>
        <pc:picChg chg="add mod">
          <ac:chgData name="Daniele Casson" userId="afc30597-5a83-4fe8-89e0-e1fe5654f601" providerId="ADAL" clId="{2F153C7A-3758-462E-8403-B457868BD3EE}" dt="2021-05-10T10:29:46.190" v="38719"/>
          <ac:picMkLst>
            <pc:docMk/>
            <pc:sldMk cId="3711062239" sldId="902"/>
            <ac:picMk id="11" creationId="{1625CFDF-F6A5-491F-928D-32ACDE28B332}"/>
          </ac:picMkLst>
        </pc:picChg>
        <pc:picChg chg="add mod">
          <ac:chgData name="Daniele Casson" userId="afc30597-5a83-4fe8-89e0-e1fe5654f601" providerId="ADAL" clId="{2F153C7A-3758-462E-8403-B457868BD3EE}" dt="2021-05-10T10:29:46.190" v="38719"/>
          <ac:picMkLst>
            <pc:docMk/>
            <pc:sldMk cId="3711062239" sldId="902"/>
            <ac:picMk id="12" creationId="{2B9949E3-9450-41B4-A34F-CA657075F2E6}"/>
          </ac:picMkLst>
        </pc:picChg>
        <pc:picChg chg="add mod">
          <ac:chgData name="Daniele Casson" userId="afc30597-5a83-4fe8-89e0-e1fe5654f601" providerId="ADAL" clId="{2F153C7A-3758-462E-8403-B457868BD3EE}" dt="2021-05-10T10:29:46.190" v="38719"/>
          <ac:picMkLst>
            <pc:docMk/>
            <pc:sldMk cId="3711062239" sldId="902"/>
            <ac:picMk id="13" creationId="{856E156E-A299-46A4-956A-47181B940B34}"/>
          </ac:picMkLst>
        </pc:picChg>
        <pc:picChg chg="add mod">
          <ac:chgData name="Daniele Casson" userId="afc30597-5a83-4fe8-89e0-e1fe5654f601" providerId="ADAL" clId="{2F153C7A-3758-462E-8403-B457868BD3EE}" dt="2021-05-10T10:29:46.190" v="38719"/>
          <ac:picMkLst>
            <pc:docMk/>
            <pc:sldMk cId="3711062239" sldId="902"/>
            <ac:picMk id="14" creationId="{85D97982-821A-4ABA-8EDB-8122F43608FF}"/>
          </ac:picMkLst>
        </pc:picChg>
        <pc:picChg chg="add mod">
          <ac:chgData name="Daniele Casson" userId="afc30597-5a83-4fe8-89e0-e1fe5654f601" providerId="ADAL" clId="{2F153C7A-3758-462E-8403-B457868BD3EE}" dt="2021-05-10T10:29:46.190" v="38719"/>
          <ac:picMkLst>
            <pc:docMk/>
            <pc:sldMk cId="3711062239" sldId="902"/>
            <ac:picMk id="15" creationId="{1714EE86-642A-4068-B164-D39C1E1C51FB}"/>
          </ac:picMkLst>
        </pc:picChg>
        <pc:picChg chg="add mod">
          <ac:chgData name="Daniele Casson" userId="afc30597-5a83-4fe8-89e0-e1fe5654f601" providerId="ADAL" clId="{2F153C7A-3758-462E-8403-B457868BD3EE}" dt="2021-05-10T10:29:46.190" v="38719"/>
          <ac:picMkLst>
            <pc:docMk/>
            <pc:sldMk cId="3711062239" sldId="902"/>
            <ac:picMk id="16" creationId="{B3CB58FE-8A9C-4D94-A4F5-E6483FC2931B}"/>
          </ac:picMkLst>
        </pc:picChg>
        <pc:picChg chg="add mod">
          <ac:chgData name="Daniele Casson" userId="afc30597-5a83-4fe8-89e0-e1fe5654f601" providerId="ADAL" clId="{2F153C7A-3758-462E-8403-B457868BD3EE}" dt="2021-05-10T10:29:46.190" v="38719"/>
          <ac:picMkLst>
            <pc:docMk/>
            <pc:sldMk cId="3711062239" sldId="902"/>
            <ac:picMk id="17" creationId="{0E9EDB16-C673-4AFA-A109-475FFF1F0056}"/>
          </ac:picMkLst>
        </pc:picChg>
        <pc:picChg chg="add mod">
          <ac:chgData name="Daniele Casson" userId="afc30597-5a83-4fe8-89e0-e1fe5654f601" providerId="ADAL" clId="{2F153C7A-3758-462E-8403-B457868BD3EE}" dt="2021-05-10T10:29:46.190" v="38719"/>
          <ac:picMkLst>
            <pc:docMk/>
            <pc:sldMk cId="3711062239" sldId="902"/>
            <ac:picMk id="27" creationId="{457F7C05-148A-4954-A6A0-FBF14676816E}"/>
          </ac:picMkLst>
        </pc:picChg>
        <pc:cxnChg chg="add mod">
          <ac:chgData name="Daniele Casson" userId="afc30597-5a83-4fe8-89e0-e1fe5654f601" providerId="ADAL" clId="{2F153C7A-3758-462E-8403-B457868BD3EE}" dt="2021-05-10T10:29:46.190" v="38719"/>
          <ac:cxnSpMkLst>
            <pc:docMk/>
            <pc:sldMk cId="3711062239" sldId="902"/>
            <ac:cxnSpMk id="18" creationId="{ACF492BA-01CA-45B4-B574-5CC2D9DCA67B}"/>
          </ac:cxnSpMkLst>
        </pc:cxnChg>
        <pc:cxnChg chg="add mod">
          <ac:chgData name="Daniele Casson" userId="afc30597-5a83-4fe8-89e0-e1fe5654f601" providerId="ADAL" clId="{2F153C7A-3758-462E-8403-B457868BD3EE}" dt="2021-05-10T10:29:46.190" v="38719"/>
          <ac:cxnSpMkLst>
            <pc:docMk/>
            <pc:sldMk cId="3711062239" sldId="902"/>
            <ac:cxnSpMk id="32" creationId="{08D4755A-C6E0-4D6B-9F17-21034AD39B3B}"/>
          </ac:cxnSpMkLst>
        </pc:cxnChg>
      </pc:sldChg>
      <pc:sldChg chg="addSp delSp modSp add mod delAnim modAnim modNotesTx">
        <pc:chgData name="Daniele Casson" userId="afc30597-5a83-4fe8-89e0-e1fe5654f601" providerId="ADAL" clId="{2F153C7A-3758-462E-8403-B457868BD3EE}" dt="2021-05-19T15:48:02.408" v="48973" actId="20577"/>
        <pc:sldMkLst>
          <pc:docMk/>
          <pc:sldMk cId="3476293444" sldId="903"/>
        </pc:sldMkLst>
        <pc:spChg chg="mod">
          <ac:chgData name="Daniele Casson" userId="afc30597-5a83-4fe8-89e0-e1fe5654f601" providerId="ADAL" clId="{2F153C7A-3758-462E-8403-B457868BD3EE}" dt="2021-05-07T13:33:35.975" v="37824" actId="20577"/>
          <ac:spMkLst>
            <pc:docMk/>
            <pc:sldMk cId="3476293444" sldId="903"/>
            <ac:spMk id="2" creationId="{15FB27C3-2E10-4D0D-958D-356376DEB3F8}"/>
          </ac:spMkLst>
        </pc:spChg>
        <pc:spChg chg="mod">
          <ac:chgData name="Daniele Casson" userId="afc30597-5a83-4fe8-89e0-e1fe5654f601" providerId="ADAL" clId="{2F153C7A-3758-462E-8403-B457868BD3EE}" dt="2021-05-06T15:33:36.995" v="37517" actId="1076"/>
          <ac:spMkLst>
            <pc:docMk/>
            <pc:sldMk cId="3476293444" sldId="903"/>
            <ac:spMk id="3" creationId="{C090C06F-EB79-4366-892B-567479636005}"/>
          </ac:spMkLst>
        </pc:spChg>
        <pc:spChg chg="del">
          <ac:chgData name="Daniele Casson" userId="afc30597-5a83-4fe8-89e0-e1fe5654f601" providerId="ADAL" clId="{2F153C7A-3758-462E-8403-B457868BD3EE}" dt="2021-05-06T15:22:39.755" v="37387" actId="478"/>
          <ac:spMkLst>
            <pc:docMk/>
            <pc:sldMk cId="3476293444" sldId="903"/>
            <ac:spMk id="8" creationId="{5D3057EC-0E51-4A01-83E1-13B02EC92041}"/>
          </ac:spMkLst>
        </pc:spChg>
        <pc:spChg chg="del">
          <ac:chgData name="Daniele Casson" userId="afc30597-5a83-4fe8-89e0-e1fe5654f601" providerId="ADAL" clId="{2F153C7A-3758-462E-8403-B457868BD3EE}" dt="2021-05-06T15:22:39.755" v="37387" actId="478"/>
          <ac:spMkLst>
            <pc:docMk/>
            <pc:sldMk cId="3476293444" sldId="903"/>
            <ac:spMk id="9" creationId="{A3704470-BF49-4368-BE61-6DF3A14B8E82}"/>
          </ac:spMkLst>
        </pc:spChg>
        <pc:spChg chg="del">
          <ac:chgData name="Daniele Casson" userId="afc30597-5a83-4fe8-89e0-e1fe5654f601" providerId="ADAL" clId="{2F153C7A-3758-462E-8403-B457868BD3EE}" dt="2021-05-06T15:22:39.755" v="37387" actId="478"/>
          <ac:spMkLst>
            <pc:docMk/>
            <pc:sldMk cId="3476293444" sldId="903"/>
            <ac:spMk id="10" creationId="{B7D4D1D2-E4B1-451F-AD01-FF9A2D3AE971}"/>
          </ac:spMkLst>
        </pc:spChg>
        <pc:spChg chg="del">
          <ac:chgData name="Daniele Casson" userId="afc30597-5a83-4fe8-89e0-e1fe5654f601" providerId="ADAL" clId="{2F153C7A-3758-462E-8403-B457868BD3EE}" dt="2021-05-06T15:22:39.755" v="37387" actId="478"/>
          <ac:spMkLst>
            <pc:docMk/>
            <pc:sldMk cId="3476293444" sldId="903"/>
            <ac:spMk id="11" creationId="{31CD8F4C-F02E-4EF6-AC03-8A0E045A5ED8}"/>
          </ac:spMkLst>
        </pc:spChg>
        <pc:spChg chg="add del mod">
          <ac:chgData name="Daniele Casson" userId="afc30597-5a83-4fe8-89e0-e1fe5654f601" providerId="ADAL" clId="{2F153C7A-3758-462E-8403-B457868BD3EE}" dt="2021-05-06T15:34:01.962" v="37521" actId="478"/>
          <ac:spMkLst>
            <pc:docMk/>
            <pc:sldMk cId="3476293444" sldId="903"/>
            <ac:spMk id="16" creationId="{9BF44C0A-D816-472B-8D42-63B37C61EC7B}"/>
          </ac:spMkLst>
        </pc:spChg>
        <pc:spChg chg="del">
          <ac:chgData name="Daniele Casson" userId="afc30597-5a83-4fe8-89e0-e1fe5654f601" providerId="ADAL" clId="{2F153C7A-3758-462E-8403-B457868BD3EE}" dt="2021-05-06T15:22:39.755" v="37387" actId="478"/>
          <ac:spMkLst>
            <pc:docMk/>
            <pc:sldMk cId="3476293444" sldId="903"/>
            <ac:spMk id="21" creationId="{A88D8791-D41E-4873-B277-B2BDE9658B4A}"/>
          </ac:spMkLst>
        </pc:spChg>
        <pc:spChg chg="del">
          <ac:chgData name="Daniele Casson" userId="afc30597-5a83-4fe8-89e0-e1fe5654f601" providerId="ADAL" clId="{2F153C7A-3758-462E-8403-B457868BD3EE}" dt="2021-05-06T15:22:39.755" v="37387" actId="478"/>
          <ac:spMkLst>
            <pc:docMk/>
            <pc:sldMk cId="3476293444" sldId="903"/>
            <ac:spMk id="22" creationId="{C1071BB8-DB00-454D-9B00-319AF8D605BC}"/>
          </ac:spMkLst>
        </pc:spChg>
        <pc:spChg chg="del">
          <ac:chgData name="Daniele Casson" userId="afc30597-5a83-4fe8-89e0-e1fe5654f601" providerId="ADAL" clId="{2F153C7A-3758-462E-8403-B457868BD3EE}" dt="2021-05-06T15:22:39.755" v="37387" actId="478"/>
          <ac:spMkLst>
            <pc:docMk/>
            <pc:sldMk cId="3476293444" sldId="903"/>
            <ac:spMk id="23" creationId="{C2DC611F-6B6C-40CE-8A89-6A0D635AC315}"/>
          </ac:spMkLst>
        </pc:spChg>
        <pc:spChg chg="add del mod">
          <ac:chgData name="Daniele Casson" userId="afc30597-5a83-4fe8-89e0-e1fe5654f601" providerId="ADAL" clId="{2F153C7A-3758-462E-8403-B457868BD3EE}" dt="2021-05-06T15:22:38.807" v="37386"/>
          <ac:spMkLst>
            <pc:docMk/>
            <pc:sldMk cId="3476293444" sldId="903"/>
            <ac:spMk id="29" creationId="{0D7E71EB-767F-46ED-BFF1-68AB071641DE}"/>
          </ac:spMkLst>
        </pc:spChg>
        <pc:spChg chg="add del mod">
          <ac:chgData name="Daniele Casson" userId="afc30597-5a83-4fe8-89e0-e1fe5654f601" providerId="ADAL" clId="{2F153C7A-3758-462E-8403-B457868BD3EE}" dt="2021-05-06T15:22:38.807" v="37386"/>
          <ac:spMkLst>
            <pc:docMk/>
            <pc:sldMk cId="3476293444" sldId="903"/>
            <ac:spMk id="30" creationId="{B89ABEC4-3737-451B-BF64-2758DBC76B93}"/>
          </ac:spMkLst>
        </pc:spChg>
        <pc:spChg chg="add del mod">
          <ac:chgData name="Daniele Casson" userId="afc30597-5a83-4fe8-89e0-e1fe5654f601" providerId="ADAL" clId="{2F153C7A-3758-462E-8403-B457868BD3EE}" dt="2021-05-06T15:22:38.807" v="37386"/>
          <ac:spMkLst>
            <pc:docMk/>
            <pc:sldMk cId="3476293444" sldId="903"/>
            <ac:spMk id="31" creationId="{E763E75A-3E8C-4957-953E-84ECF1485598}"/>
          </ac:spMkLst>
        </pc:spChg>
        <pc:spChg chg="add del mod">
          <ac:chgData name="Daniele Casson" userId="afc30597-5a83-4fe8-89e0-e1fe5654f601" providerId="ADAL" clId="{2F153C7A-3758-462E-8403-B457868BD3EE}" dt="2021-05-06T15:22:38.807" v="37386"/>
          <ac:spMkLst>
            <pc:docMk/>
            <pc:sldMk cId="3476293444" sldId="903"/>
            <ac:spMk id="32" creationId="{1CCD2770-B073-45FF-B92D-BCDF1AC4EECD}"/>
          </ac:spMkLst>
        </pc:spChg>
        <pc:spChg chg="add del mod">
          <ac:chgData name="Daniele Casson" userId="afc30597-5a83-4fe8-89e0-e1fe5654f601" providerId="ADAL" clId="{2F153C7A-3758-462E-8403-B457868BD3EE}" dt="2021-05-06T15:22:38.807" v="37386"/>
          <ac:spMkLst>
            <pc:docMk/>
            <pc:sldMk cId="3476293444" sldId="903"/>
            <ac:spMk id="33" creationId="{0FE0470B-ACC5-4947-9B8F-DD1E81A0DCFC}"/>
          </ac:spMkLst>
        </pc:spChg>
        <pc:spChg chg="add del mod">
          <ac:chgData name="Daniele Casson" userId="afc30597-5a83-4fe8-89e0-e1fe5654f601" providerId="ADAL" clId="{2F153C7A-3758-462E-8403-B457868BD3EE}" dt="2021-05-06T15:22:38.807" v="37386"/>
          <ac:spMkLst>
            <pc:docMk/>
            <pc:sldMk cId="3476293444" sldId="903"/>
            <ac:spMk id="34" creationId="{E0DD1B58-0431-4DF7-996E-F0730A717F87}"/>
          </ac:spMkLst>
        </pc:spChg>
        <pc:spChg chg="add del mod">
          <ac:chgData name="Daniele Casson" userId="afc30597-5a83-4fe8-89e0-e1fe5654f601" providerId="ADAL" clId="{2F153C7A-3758-462E-8403-B457868BD3EE}" dt="2021-05-06T15:22:38.807" v="37386"/>
          <ac:spMkLst>
            <pc:docMk/>
            <pc:sldMk cId="3476293444" sldId="903"/>
            <ac:spMk id="35" creationId="{B60ABB56-E682-4322-940F-4BCA62679937}"/>
          </ac:spMkLst>
        </pc:spChg>
        <pc:spChg chg="add del mod">
          <ac:chgData name="Daniele Casson" userId="afc30597-5a83-4fe8-89e0-e1fe5654f601" providerId="ADAL" clId="{2F153C7A-3758-462E-8403-B457868BD3EE}" dt="2021-05-06T15:22:38.807" v="37386"/>
          <ac:spMkLst>
            <pc:docMk/>
            <pc:sldMk cId="3476293444" sldId="903"/>
            <ac:spMk id="36" creationId="{27A66AC9-DE3D-4E03-863D-9591D987D0B1}"/>
          </ac:spMkLst>
        </pc:spChg>
        <pc:spChg chg="add del mod">
          <ac:chgData name="Daniele Casson" userId="afc30597-5a83-4fe8-89e0-e1fe5654f601" providerId="ADAL" clId="{2F153C7A-3758-462E-8403-B457868BD3EE}" dt="2021-05-06T15:22:38.807" v="37386"/>
          <ac:spMkLst>
            <pc:docMk/>
            <pc:sldMk cId="3476293444" sldId="903"/>
            <ac:spMk id="37" creationId="{2958983F-76B0-49C9-870F-502BF0EBCB17}"/>
          </ac:spMkLst>
        </pc:spChg>
        <pc:spChg chg="add del mod">
          <ac:chgData name="Daniele Casson" userId="afc30597-5a83-4fe8-89e0-e1fe5654f601" providerId="ADAL" clId="{2F153C7A-3758-462E-8403-B457868BD3EE}" dt="2021-05-06T15:22:38.807" v="37386"/>
          <ac:spMkLst>
            <pc:docMk/>
            <pc:sldMk cId="3476293444" sldId="903"/>
            <ac:spMk id="38" creationId="{04A3BD97-4C83-495F-BB71-DCACC9ED5DC4}"/>
          </ac:spMkLst>
        </pc:spChg>
        <pc:spChg chg="add del mod">
          <ac:chgData name="Daniele Casson" userId="afc30597-5a83-4fe8-89e0-e1fe5654f601" providerId="ADAL" clId="{2F153C7A-3758-462E-8403-B457868BD3EE}" dt="2021-05-06T15:22:38.807" v="37386"/>
          <ac:spMkLst>
            <pc:docMk/>
            <pc:sldMk cId="3476293444" sldId="903"/>
            <ac:spMk id="54" creationId="{C8C288BA-5980-42F9-89C8-10B281F3C557}"/>
          </ac:spMkLst>
        </pc:spChg>
        <pc:spChg chg="add del mod">
          <ac:chgData name="Daniele Casson" userId="afc30597-5a83-4fe8-89e0-e1fe5654f601" providerId="ADAL" clId="{2F153C7A-3758-462E-8403-B457868BD3EE}" dt="2021-05-06T15:22:38.807" v="37386"/>
          <ac:spMkLst>
            <pc:docMk/>
            <pc:sldMk cId="3476293444" sldId="903"/>
            <ac:spMk id="59" creationId="{6928D68F-0CA5-4AA9-A8DA-3F575ABBA204}"/>
          </ac:spMkLst>
        </pc:spChg>
        <pc:spChg chg="add mod">
          <ac:chgData name="Daniele Casson" userId="afc30597-5a83-4fe8-89e0-e1fe5654f601" providerId="ADAL" clId="{2F153C7A-3758-462E-8403-B457868BD3EE}" dt="2021-05-06T15:33:36.995" v="37517" actId="1076"/>
          <ac:spMkLst>
            <pc:docMk/>
            <pc:sldMk cId="3476293444" sldId="903"/>
            <ac:spMk id="71" creationId="{93FD712F-EE68-432E-B6C3-A2EFD66C79F8}"/>
          </ac:spMkLst>
        </pc:spChg>
        <pc:spChg chg="add mod">
          <ac:chgData name="Daniele Casson" userId="afc30597-5a83-4fe8-89e0-e1fe5654f601" providerId="ADAL" clId="{2F153C7A-3758-462E-8403-B457868BD3EE}" dt="2021-05-06T15:33:36.995" v="37517" actId="1076"/>
          <ac:spMkLst>
            <pc:docMk/>
            <pc:sldMk cId="3476293444" sldId="903"/>
            <ac:spMk id="72" creationId="{AA003791-A844-439F-8965-95CFFDEFF062}"/>
          </ac:spMkLst>
        </pc:spChg>
        <pc:spChg chg="add mod">
          <ac:chgData name="Daniele Casson" userId="afc30597-5a83-4fe8-89e0-e1fe5654f601" providerId="ADAL" clId="{2F153C7A-3758-462E-8403-B457868BD3EE}" dt="2021-05-06T15:33:36.995" v="37517" actId="1076"/>
          <ac:spMkLst>
            <pc:docMk/>
            <pc:sldMk cId="3476293444" sldId="903"/>
            <ac:spMk id="73" creationId="{DC136182-A974-4CCD-A097-86FFD9E371F7}"/>
          </ac:spMkLst>
        </pc:spChg>
        <pc:spChg chg="add mod">
          <ac:chgData name="Daniele Casson" userId="afc30597-5a83-4fe8-89e0-e1fe5654f601" providerId="ADAL" clId="{2F153C7A-3758-462E-8403-B457868BD3EE}" dt="2021-05-06T15:33:36.995" v="37517" actId="1076"/>
          <ac:spMkLst>
            <pc:docMk/>
            <pc:sldMk cId="3476293444" sldId="903"/>
            <ac:spMk id="74" creationId="{03AAB672-B680-437D-A320-F33BF08144B5}"/>
          </ac:spMkLst>
        </pc:spChg>
        <pc:spChg chg="add mod">
          <ac:chgData name="Daniele Casson" userId="afc30597-5a83-4fe8-89e0-e1fe5654f601" providerId="ADAL" clId="{2F153C7A-3758-462E-8403-B457868BD3EE}" dt="2021-05-06T15:33:36.995" v="37517" actId="1076"/>
          <ac:spMkLst>
            <pc:docMk/>
            <pc:sldMk cId="3476293444" sldId="903"/>
            <ac:spMk id="75" creationId="{BF53DB5B-34AC-4941-BDE1-444A0766AA85}"/>
          </ac:spMkLst>
        </pc:spChg>
        <pc:spChg chg="add mod">
          <ac:chgData name="Daniele Casson" userId="afc30597-5a83-4fe8-89e0-e1fe5654f601" providerId="ADAL" clId="{2F153C7A-3758-462E-8403-B457868BD3EE}" dt="2021-05-06T15:33:36.995" v="37517" actId="1076"/>
          <ac:spMkLst>
            <pc:docMk/>
            <pc:sldMk cId="3476293444" sldId="903"/>
            <ac:spMk id="76" creationId="{2F2444B7-8ABD-4E87-B0F6-4A2B586F3B28}"/>
          </ac:spMkLst>
        </pc:spChg>
        <pc:spChg chg="add mod">
          <ac:chgData name="Daniele Casson" userId="afc30597-5a83-4fe8-89e0-e1fe5654f601" providerId="ADAL" clId="{2F153C7A-3758-462E-8403-B457868BD3EE}" dt="2021-05-06T15:33:36.995" v="37517" actId="1076"/>
          <ac:spMkLst>
            <pc:docMk/>
            <pc:sldMk cId="3476293444" sldId="903"/>
            <ac:spMk id="77" creationId="{F38A5E99-1FA3-4B5E-B6C4-95AA0D6B22A5}"/>
          </ac:spMkLst>
        </pc:spChg>
        <pc:spChg chg="add mod">
          <ac:chgData name="Daniele Casson" userId="afc30597-5a83-4fe8-89e0-e1fe5654f601" providerId="ADAL" clId="{2F153C7A-3758-462E-8403-B457868BD3EE}" dt="2021-05-06T15:33:36.995" v="37517" actId="1076"/>
          <ac:spMkLst>
            <pc:docMk/>
            <pc:sldMk cId="3476293444" sldId="903"/>
            <ac:spMk id="78" creationId="{E20CBAC7-71E8-4CA8-9E06-3EAB2941944F}"/>
          </ac:spMkLst>
        </pc:spChg>
        <pc:spChg chg="add mod">
          <ac:chgData name="Daniele Casson" userId="afc30597-5a83-4fe8-89e0-e1fe5654f601" providerId="ADAL" clId="{2F153C7A-3758-462E-8403-B457868BD3EE}" dt="2021-05-06T15:33:36.995" v="37517" actId="1076"/>
          <ac:spMkLst>
            <pc:docMk/>
            <pc:sldMk cId="3476293444" sldId="903"/>
            <ac:spMk id="79" creationId="{13CB9002-66E1-40FF-9263-E02CF4293BB2}"/>
          </ac:spMkLst>
        </pc:spChg>
        <pc:spChg chg="add mod">
          <ac:chgData name="Daniele Casson" userId="afc30597-5a83-4fe8-89e0-e1fe5654f601" providerId="ADAL" clId="{2F153C7A-3758-462E-8403-B457868BD3EE}" dt="2021-05-06T15:33:36.995" v="37517" actId="1076"/>
          <ac:spMkLst>
            <pc:docMk/>
            <pc:sldMk cId="3476293444" sldId="903"/>
            <ac:spMk id="80" creationId="{B5621D33-6DA5-45CB-830E-D431B537CB47}"/>
          </ac:spMkLst>
        </pc:spChg>
        <pc:spChg chg="add mod">
          <ac:chgData name="Daniele Casson" userId="afc30597-5a83-4fe8-89e0-e1fe5654f601" providerId="ADAL" clId="{2F153C7A-3758-462E-8403-B457868BD3EE}" dt="2021-05-06T15:35:00.816" v="37557" actId="1076"/>
          <ac:spMkLst>
            <pc:docMk/>
            <pc:sldMk cId="3476293444" sldId="903"/>
            <ac:spMk id="96" creationId="{F94A1D09-129D-4DD8-8736-25A7E9F13EC6}"/>
          </ac:spMkLst>
        </pc:spChg>
        <pc:spChg chg="add mod">
          <ac:chgData name="Daniele Casson" userId="afc30597-5a83-4fe8-89e0-e1fe5654f601" providerId="ADAL" clId="{2F153C7A-3758-462E-8403-B457868BD3EE}" dt="2021-05-06T15:33:36.995" v="37517" actId="1076"/>
          <ac:spMkLst>
            <pc:docMk/>
            <pc:sldMk cId="3476293444" sldId="903"/>
            <ac:spMk id="101" creationId="{ADEDECBD-4102-4802-9322-A6E7DF24AB56}"/>
          </ac:spMkLst>
        </pc:spChg>
        <pc:spChg chg="add mod">
          <ac:chgData name="Daniele Casson" userId="afc30597-5a83-4fe8-89e0-e1fe5654f601" providerId="ADAL" clId="{2F153C7A-3758-462E-8403-B457868BD3EE}" dt="2021-05-10T08:44:19.128" v="37870" actId="20577"/>
          <ac:spMkLst>
            <pc:docMk/>
            <pc:sldMk cId="3476293444" sldId="903"/>
            <ac:spMk id="105" creationId="{555177E5-4497-4CA9-9B93-FC2412DD507F}"/>
          </ac:spMkLst>
        </pc:spChg>
        <pc:spChg chg="add mod">
          <ac:chgData name="Daniele Casson" userId="afc30597-5a83-4fe8-89e0-e1fe5654f601" providerId="ADAL" clId="{2F153C7A-3758-462E-8403-B457868BD3EE}" dt="2021-05-10T08:44:34.079" v="37872" actId="20577"/>
          <ac:spMkLst>
            <pc:docMk/>
            <pc:sldMk cId="3476293444" sldId="903"/>
            <ac:spMk id="106" creationId="{6E4DD4C4-46F0-4C54-8D8B-26C733B4DF76}"/>
          </ac:spMkLst>
        </pc:spChg>
        <pc:graphicFrameChg chg="add del mod">
          <ac:chgData name="Daniele Casson" userId="afc30597-5a83-4fe8-89e0-e1fe5654f601" providerId="ADAL" clId="{2F153C7A-3758-462E-8403-B457868BD3EE}" dt="2021-05-06T15:22:38.807" v="37386"/>
          <ac:graphicFrameMkLst>
            <pc:docMk/>
            <pc:sldMk cId="3476293444" sldId="903"/>
            <ac:graphicFrameMk id="17" creationId="{708F7B33-EDD0-4DAF-A5A1-BE7214199C95}"/>
          </ac:graphicFrameMkLst>
        </pc:graphicFrameChg>
        <pc:graphicFrameChg chg="add del mod">
          <ac:chgData name="Daniele Casson" userId="afc30597-5a83-4fe8-89e0-e1fe5654f601" providerId="ADAL" clId="{2F153C7A-3758-462E-8403-B457868BD3EE}" dt="2021-05-06T15:22:38.807" v="37386"/>
          <ac:graphicFrameMkLst>
            <pc:docMk/>
            <pc:sldMk cId="3476293444" sldId="903"/>
            <ac:graphicFrameMk id="18" creationId="{68378191-AA9F-47EF-91A5-0668B82C60FD}"/>
          </ac:graphicFrameMkLst>
        </pc:graphicFrameChg>
        <pc:graphicFrameChg chg="add del mod">
          <ac:chgData name="Daniele Casson" userId="afc30597-5a83-4fe8-89e0-e1fe5654f601" providerId="ADAL" clId="{2F153C7A-3758-462E-8403-B457868BD3EE}" dt="2021-05-06T15:22:38.807" v="37386"/>
          <ac:graphicFrameMkLst>
            <pc:docMk/>
            <pc:sldMk cId="3476293444" sldId="903"/>
            <ac:graphicFrameMk id="20" creationId="{0FB655E0-FFA6-4D76-863A-1D20EA32DB3B}"/>
          </ac:graphicFrameMkLst>
        </pc:graphicFrameChg>
        <pc:graphicFrameChg chg="add del mod">
          <ac:chgData name="Daniele Casson" userId="afc30597-5a83-4fe8-89e0-e1fe5654f601" providerId="ADAL" clId="{2F153C7A-3758-462E-8403-B457868BD3EE}" dt="2021-05-06T15:22:38.807" v="37386"/>
          <ac:graphicFrameMkLst>
            <pc:docMk/>
            <pc:sldMk cId="3476293444" sldId="903"/>
            <ac:graphicFrameMk id="24" creationId="{215BC9F3-DB4F-493B-939F-8225A9C89526}"/>
          </ac:graphicFrameMkLst>
        </pc:graphicFrameChg>
        <pc:graphicFrameChg chg="add del mod">
          <ac:chgData name="Daniele Casson" userId="afc30597-5a83-4fe8-89e0-e1fe5654f601" providerId="ADAL" clId="{2F153C7A-3758-462E-8403-B457868BD3EE}" dt="2021-05-06T15:22:38.807" v="37386"/>
          <ac:graphicFrameMkLst>
            <pc:docMk/>
            <pc:sldMk cId="3476293444" sldId="903"/>
            <ac:graphicFrameMk id="39" creationId="{2BB5438B-C4E3-49FA-954E-453C02532B29}"/>
          </ac:graphicFrameMkLst>
        </pc:graphicFrameChg>
        <pc:graphicFrameChg chg="add del mod">
          <ac:chgData name="Daniele Casson" userId="afc30597-5a83-4fe8-89e0-e1fe5654f601" providerId="ADAL" clId="{2F153C7A-3758-462E-8403-B457868BD3EE}" dt="2021-05-06T15:22:38.807" v="37386"/>
          <ac:graphicFrameMkLst>
            <pc:docMk/>
            <pc:sldMk cId="3476293444" sldId="903"/>
            <ac:graphicFrameMk id="40" creationId="{93A43EB0-E833-4F3C-B358-5F8C751A3F38}"/>
          </ac:graphicFrameMkLst>
        </pc:graphicFrameChg>
        <pc:graphicFrameChg chg="add del mod">
          <ac:chgData name="Daniele Casson" userId="afc30597-5a83-4fe8-89e0-e1fe5654f601" providerId="ADAL" clId="{2F153C7A-3758-462E-8403-B457868BD3EE}" dt="2021-05-06T15:22:38.807" v="37386"/>
          <ac:graphicFrameMkLst>
            <pc:docMk/>
            <pc:sldMk cId="3476293444" sldId="903"/>
            <ac:graphicFrameMk id="41" creationId="{67AA0C87-C23F-48CC-9A5C-64CFF5A0F95E}"/>
          </ac:graphicFrameMkLst>
        </pc:graphicFrameChg>
        <pc:graphicFrameChg chg="add del mod">
          <ac:chgData name="Daniele Casson" userId="afc30597-5a83-4fe8-89e0-e1fe5654f601" providerId="ADAL" clId="{2F153C7A-3758-462E-8403-B457868BD3EE}" dt="2021-05-06T15:22:38.807" v="37386"/>
          <ac:graphicFrameMkLst>
            <pc:docMk/>
            <pc:sldMk cId="3476293444" sldId="903"/>
            <ac:graphicFrameMk id="42" creationId="{65F81E8A-130B-4F6A-9686-8B55333B37B6}"/>
          </ac:graphicFrameMkLst>
        </pc:graphicFrameChg>
        <pc:graphicFrameChg chg="add del mod">
          <ac:chgData name="Daniele Casson" userId="afc30597-5a83-4fe8-89e0-e1fe5654f601" providerId="ADAL" clId="{2F153C7A-3758-462E-8403-B457868BD3EE}" dt="2021-05-06T15:22:38.807" v="37386"/>
          <ac:graphicFrameMkLst>
            <pc:docMk/>
            <pc:sldMk cId="3476293444" sldId="903"/>
            <ac:graphicFrameMk id="43" creationId="{6BE8B9BF-23ED-49E2-862F-CEB036599BE6}"/>
          </ac:graphicFrameMkLst>
        </pc:graphicFrameChg>
        <pc:graphicFrameChg chg="add del mod">
          <ac:chgData name="Daniele Casson" userId="afc30597-5a83-4fe8-89e0-e1fe5654f601" providerId="ADAL" clId="{2F153C7A-3758-462E-8403-B457868BD3EE}" dt="2021-05-06T15:22:38.807" v="37386"/>
          <ac:graphicFrameMkLst>
            <pc:docMk/>
            <pc:sldMk cId="3476293444" sldId="903"/>
            <ac:graphicFrameMk id="44" creationId="{250E3602-E6E8-4C04-9099-755CE655877A}"/>
          </ac:graphicFrameMkLst>
        </pc:graphicFrameChg>
        <pc:graphicFrameChg chg="add del mod">
          <ac:chgData name="Daniele Casson" userId="afc30597-5a83-4fe8-89e0-e1fe5654f601" providerId="ADAL" clId="{2F153C7A-3758-462E-8403-B457868BD3EE}" dt="2021-05-06T15:22:38.807" v="37386"/>
          <ac:graphicFrameMkLst>
            <pc:docMk/>
            <pc:sldMk cId="3476293444" sldId="903"/>
            <ac:graphicFrameMk id="45" creationId="{51D09E73-85F0-4030-A560-791020F898B7}"/>
          </ac:graphicFrameMkLst>
        </pc:graphicFrameChg>
        <pc:graphicFrameChg chg="add del mod">
          <ac:chgData name="Daniele Casson" userId="afc30597-5a83-4fe8-89e0-e1fe5654f601" providerId="ADAL" clId="{2F153C7A-3758-462E-8403-B457868BD3EE}" dt="2021-05-06T15:22:38.807" v="37386"/>
          <ac:graphicFrameMkLst>
            <pc:docMk/>
            <pc:sldMk cId="3476293444" sldId="903"/>
            <ac:graphicFrameMk id="53" creationId="{99B39A59-78A5-4621-A071-FF27BD5EA80A}"/>
          </ac:graphicFrameMkLst>
        </pc:graphicFrameChg>
        <pc:graphicFrameChg chg="add del mod">
          <ac:chgData name="Daniele Casson" userId="afc30597-5a83-4fe8-89e0-e1fe5654f601" providerId="ADAL" clId="{2F153C7A-3758-462E-8403-B457868BD3EE}" dt="2021-05-06T15:22:38.807" v="37386"/>
          <ac:graphicFrameMkLst>
            <pc:docMk/>
            <pc:sldMk cId="3476293444" sldId="903"/>
            <ac:graphicFrameMk id="60" creationId="{1B9EFB5E-7463-4835-A74D-8CF83EABCFD7}"/>
          </ac:graphicFrameMkLst>
        </pc:graphicFrameChg>
        <pc:graphicFrameChg chg="add del mod">
          <ac:chgData name="Daniele Casson" userId="afc30597-5a83-4fe8-89e0-e1fe5654f601" providerId="ADAL" clId="{2F153C7A-3758-462E-8403-B457868BD3EE}" dt="2021-05-06T15:22:38.807" v="37386"/>
          <ac:graphicFrameMkLst>
            <pc:docMk/>
            <pc:sldMk cId="3476293444" sldId="903"/>
            <ac:graphicFrameMk id="62" creationId="{8E4793AE-8C6A-4A41-A0C7-5690684570B5}"/>
          </ac:graphicFrameMkLst>
        </pc:graphicFrameChg>
        <pc:graphicFrameChg chg="add del mod">
          <ac:chgData name="Daniele Casson" userId="afc30597-5a83-4fe8-89e0-e1fe5654f601" providerId="ADAL" clId="{2F153C7A-3758-462E-8403-B457868BD3EE}" dt="2021-05-06T15:32:32.420" v="37511" actId="478"/>
          <ac:graphicFrameMkLst>
            <pc:docMk/>
            <pc:sldMk cId="3476293444" sldId="903"/>
            <ac:graphicFrameMk id="63" creationId="{8994BAD2-2371-4CA9-AF67-2FA9D2B6CD93}"/>
          </ac:graphicFrameMkLst>
        </pc:graphicFrameChg>
        <pc:graphicFrameChg chg="add del mod">
          <ac:chgData name="Daniele Casson" userId="afc30597-5a83-4fe8-89e0-e1fe5654f601" providerId="ADAL" clId="{2F153C7A-3758-462E-8403-B457868BD3EE}" dt="2021-05-06T15:32:31.382" v="37510" actId="478"/>
          <ac:graphicFrameMkLst>
            <pc:docMk/>
            <pc:sldMk cId="3476293444" sldId="903"/>
            <ac:graphicFrameMk id="64" creationId="{4050FCFE-C31C-4813-BF79-4BDF7A3E12CD}"/>
          </ac:graphicFrameMkLst>
        </pc:graphicFrameChg>
        <pc:graphicFrameChg chg="add mod">
          <ac:chgData name="Daniele Casson" userId="afc30597-5a83-4fe8-89e0-e1fe5654f601" providerId="ADAL" clId="{2F153C7A-3758-462E-8403-B457868BD3EE}" dt="2021-05-06T15:35:00.816" v="37557" actId="1076"/>
          <ac:graphicFrameMkLst>
            <pc:docMk/>
            <pc:sldMk cId="3476293444" sldId="903"/>
            <ac:graphicFrameMk id="65" creationId="{F5CE778D-90C2-48A6-90F0-AE0715CEEF65}"/>
          </ac:graphicFrameMkLst>
        </pc:graphicFrameChg>
        <pc:graphicFrameChg chg="add mod">
          <ac:chgData name="Daniele Casson" userId="afc30597-5a83-4fe8-89e0-e1fe5654f601" providerId="ADAL" clId="{2F153C7A-3758-462E-8403-B457868BD3EE}" dt="2021-05-06T15:35:00.816" v="37557" actId="1076"/>
          <ac:graphicFrameMkLst>
            <pc:docMk/>
            <pc:sldMk cId="3476293444" sldId="903"/>
            <ac:graphicFrameMk id="66" creationId="{4AA89FBB-A74E-43A7-8728-711969E7A349}"/>
          </ac:graphicFrameMkLst>
        </pc:graphicFrameChg>
        <pc:graphicFrameChg chg="add mod">
          <ac:chgData name="Daniele Casson" userId="afc30597-5a83-4fe8-89e0-e1fe5654f601" providerId="ADAL" clId="{2F153C7A-3758-462E-8403-B457868BD3EE}" dt="2021-05-06T15:33:36.995" v="37517" actId="1076"/>
          <ac:graphicFrameMkLst>
            <pc:docMk/>
            <pc:sldMk cId="3476293444" sldId="903"/>
            <ac:graphicFrameMk id="81" creationId="{B34F3468-E531-476F-9D4B-66B69024DE4C}"/>
          </ac:graphicFrameMkLst>
        </pc:graphicFrameChg>
        <pc:graphicFrameChg chg="add mod">
          <ac:chgData name="Daniele Casson" userId="afc30597-5a83-4fe8-89e0-e1fe5654f601" providerId="ADAL" clId="{2F153C7A-3758-462E-8403-B457868BD3EE}" dt="2021-05-06T15:33:36.995" v="37517" actId="1076"/>
          <ac:graphicFrameMkLst>
            <pc:docMk/>
            <pc:sldMk cId="3476293444" sldId="903"/>
            <ac:graphicFrameMk id="82" creationId="{6F24405C-67FF-4A66-86BB-D8FF7435BDDB}"/>
          </ac:graphicFrameMkLst>
        </pc:graphicFrameChg>
        <pc:graphicFrameChg chg="add mod">
          <ac:chgData name="Daniele Casson" userId="afc30597-5a83-4fe8-89e0-e1fe5654f601" providerId="ADAL" clId="{2F153C7A-3758-462E-8403-B457868BD3EE}" dt="2021-05-06T15:33:36.995" v="37517" actId="1076"/>
          <ac:graphicFrameMkLst>
            <pc:docMk/>
            <pc:sldMk cId="3476293444" sldId="903"/>
            <ac:graphicFrameMk id="83" creationId="{2AE12285-E9EA-4C52-9B5A-D194979F4A69}"/>
          </ac:graphicFrameMkLst>
        </pc:graphicFrameChg>
        <pc:graphicFrameChg chg="add mod">
          <ac:chgData name="Daniele Casson" userId="afc30597-5a83-4fe8-89e0-e1fe5654f601" providerId="ADAL" clId="{2F153C7A-3758-462E-8403-B457868BD3EE}" dt="2021-05-06T15:33:36.995" v="37517" actId="1076"/>
          <ac:graphicFrameMkLst>
            <pc:docMk/>
            <pc:sldMk cId="3476293444" sldId="903"/>
            <ac:graphicFrameMk id="84" creationId="{6CAED026-6C24-4146-9732-DD13669A4A8E}"/>
          </ac:graphicFrameMkLst>
        </pc:graphicFrameChg>
        <pc:graphicFrameChg chg="add mod">
          <ac:chgData name="Daniele Casson" userId="afc30597-5a83-4fe8-89e0-e1fe5654f601" providerId="ADAL" clId="{2F153C7A-3758-462E-8403-B457868BD3EE}" dt="2021-05-06T15:33:36.995" v="37517" actId="1076"/>
          <ac:graphicFrameMkLst>
            <pc:docMk/>
            <pc:sldMk cId="3476293444" sldId="903"/>
            <ac:graphicFrameMk id="85" creationId="{37D83C15-4A84-4747-840A-CAE2A9F6A843}"/>
          </ac:graphicFrameMkLst>
        </pc:graphicFrameChg>
        <pc:graphicFrameChg chg="add mod">
          <ac:chgData name="Daniele Casson" userId="afc30597-5a83-4fe8-89e0-e1fe5654f601" providerId="ADAL" clId="{2F153C7A-3758-462E-8403-B457868BD3EE}" dt="2021-05-06T15:33:36.995" v="37517" actId="1076"/>
          <ac:graphicFrameMkLst>
            <pc:docMk/>
            <pc:sldMk cId="3476293444" sldId="903"/>
            <ac:graphicFrameMk id="86" creationId="{32236095-0B85-47B8-A7F0-3357C504115E}"/>
          </ac:graphicFrameMkLst>
        </pc:graphicFrameChg>
        <pc:graphicFrameChg chg="add mod">
          <ac:chgData name="Daniele Casson" userId="afc30597-5a83-4fe8-89e0-e1fe5654f601" providerId="ADAL" clId="{2F153C7A-3758-462E-8403-B457868BD3EE}" dt="2021-05-06T15:33:36.995" v="37517" actId="1076"/>
          <ac:graphicFrameMkLst>
            <pc:docMk/>
            <pc:sldMk cId="3476293444" sldId="903"/>
            <ac:graphicFrameMk id="87" creationId="{ECC409B2-5861-4022-B9F4-562B03B72EFC}"/>
          </ac:graphicFrameMkLst>
        </pc:graphicFrameChg>
        <pc:graphicFrameChg chg="add mod">
          <ac:chgData name="Daniele Casson" userId="afc30597-5a83-4fe8-89e0-e1fe5654f601" providerId="ADAL" clId="{2F153C7A-3758-462E-8403-B457868BD3EE}" dt="2021-05-06T15:35:00.816" v="37557" actId="1076"/>
          <ac:graphicFrameMkLst>
            <pc:docMk/>
            <pc:sldMk cId="3476293444" sldId="903"/>
            <ac:graphicFrameMk id="95" creationId="{3920E210-75C0-4BBF-86A8-81E5504B6FC6}"/>
          </ac:graphicFrameMkLst>
        </pc:graphicFrameChg>
        <pc:graphicFrameChg chg="add mod modGraphic">
          <ac:chgData name="Daniele Casson" userId="afc30597-5a83-4fe8-89e0-e1fe5654f601" providerId="ADAL" clId="{2F153C7A-3758-462E-8403-B457868BD3EE}" dt="2021-05-06T15:33:36.995" v="37517" actId="1076"/>
          <ac:graphicFrameMkLst>
            <pc:docMk/>
            <pc:sldMk cId="3476293444" sldId="903"/>
            <ac:graphicFrameMk id="102" creationId="{4286AE4C-8F87-4BA4-9A60-586429B01A95}"/>
          </ac:graphicFrameMkLst>
        </pc:graphicFrameChg>
        <pc:graphicFrameChg chg="add mod modGraphic">
          <ac:chgData name="Daniele Casson" userId="afc30597-5a83-4fe8-89e0-e1fe5654f601" providerId="ADAL" clId="{2F153C7A-3758-462E-8403-B457868BD3EE}" dt="2021-05-19T15:48:02.408" v="48973" actId="20577"/>
          <ac:graphicFrameMkLst>
            <pc:docMk/>
            <pc:sldMk cId="3476293444" sldId="903"/>
            <ac:graphicFrameMk id="104" creationId="{F65E1740-B6BC-41F8-8585-4319AEDAA820}"/>
          </ac:graphicFrameMkLst>
        </pc:graphicFrameChg>
        <pc:cxnChg chg="del">
          <ac:chgData name="Daniele Casson" userId="afc30597-5a83-4fe8-89e0-e1fe5654f601" providerId="ADAL" clId="{2F153C7A-3758-462E-8403-B457868BD3EE}" dt="2021-05-06T15:22:39.755" v="37387" actId="478"/>
          <ac:cxnSpMkLst>
            <pc:docMk/>
            <pc:sldMk cId="3476293444" sldId="903"/>
            <ac:cxnSpMk id="5" creationId="{CF4DCF0C-7AB7-4E53-A87E-6BAC78F18621}"/>
          </ac:cxnSpMkLst>
        </pc:cxnChg>
        <pc:cxnChg chg="del">
          <ac:chgData name="Daniele Casson" userId="afc30597-5a83-4fe8-89e0-e1fe5654f601" providerId="ADAL" clId="{2F153C7A-3758-462E-8403-B457868BD3EE}" dt="2021-05-06T15:22:39.755" v="37387" actId="478"/>
          <ac:cxnSpMkLst>
            <pc:docMk/>
            <pc:sldMk cId="3476293444" sldId="903"/>
            <ac:cxnSpMk id="6" creationId="{5DF08616-0528-4FCF-A4CA-153D27D12A4A}"/>
          </ac:cxnSpMkLst>
        </pc:cxnChg>
        <pc:cxnChg chg="del">
          <ac:chgData name="Daniele Casson" userId="afc30597-5a83-4fe8-89e0-e1fe5654f601" providerId="ADAL" clId="{2F153C7A-3758-462E-8403-B457868BD3EE}" dt="2021-05-06T15:22:39.755" v="37387" actId="478"/>
          <ac:cxnSpMkLst>
            <pc:docMk/>
            <pc:sldMk cId="3476293444" sldId="903"/>
            <ac:cxnSpMk id="7" creationId="{A749E732-526E-4E69-BAEB-D85604862E48}"/>
          </ac:cxnSpMkLst>
        </pc:cxnChg>
        <pc:cxnChg chg="del">
          <ac:chgData name="Daniele Casson" userId="afc30597-5a83-4fe8-89e0-e1fe5654f601" providerId="ADAL" clId="{2F153C7A-3758-462E-8403-B457868BD3EE}" dt="2021-05-06T15:22:39.755" v="37387" actId="478"/>
          <ac:cxnSpMkLst>
            <pc:docMk/>
            <pc:sldMk cId="3476293444" sldId="903"/>
            <ac:cxnSpMk id="13" creationId="{C511421C-172C-4AEE-A217-0A533694E28F}"/>
          </ac:cxnSpMkLst>
        </pc:cxnChg>
        <pc:cxnChg chg="del">
          <ac:chgData name="Daniele Casson" userId="afc30597-5a83-4fe8-89e0-e1fe5654f601" providerId="ADAL" clId="{2F153C7A-3758-462E-8403-B457868BD3EE}" dt="2021-05-06T15:22:39.755" v="37387" actId="478"/>
          <ac:cxnSpMkLst>
            <pc:docMk/>
            <pc:sldMk cId="3476293444" sldId="903"/>
            <ac:cxnSpMk id="14" creationId="{D4E61229-4B20-4ED6-AEC7-63EB9436C6E4}"/>
          </ac:cxnSpMkLst>
        </pc:cxnChg>
        <pc:cxnChg chg="del">
          <ac:chgData name="Daniele Casson" userId="afc30597-5a83-4fe8-89e0-e1fe5654f601" providerId="ADAL" clId="{2F153C7A-3758-462E-8403-B457868BD3EE}" dt="2021-05-06T15:22:39.755" v="37387" actId="478"/>
          <ac:cxnSpMkLst>
            <pc:docMk/>
            <pc:sldMk cId="3476293444" sldId="903"/>
            <ac:cxnSpMk id="19" creationId="{432EDA26-3BBA-41A0-8F49-A2542DC148D3}"/>
          </ac:cxnSpMkLst>
        </pc:cxnChg>
        <pc:cxnChg chg="add del mod">
          <ac:chgData name="Daniele Casson" userId="afc30597-5a83-4fe8-89e0-e1fe5654f601" providerId="ADAL" clId="{2F153C7A-3758-462E-8403-B457868BD3EE}" dt="2021-05-06T15:22:38.807" v="37386"/>
          <ac:cxnSpMkLst>
            <pc:docMk/>
            <pc:sldMk cId="3476293444" sldId="903"/>
            <ac:cxnSpMk id="25" creationId="{8FBF0DA9-656A-4422-9A0A-1C3825486842}"/>
          </ac:cxnSpMkLst>
        </pc:cxnChg>
        <pc:cxnChg chg="add del mod">
          <ac:chgData name="Daniele Casson" userId="afc30597-5a83-4fe8-89e0-e1fe5654f601" providerId="ADAL" clId="{2F153C7A-3758-462E-8403-B457868BD3EE}" dt="2021-05-06T15:22:38.807" v="37386"/>
          <ac:cxnSpMkLst>
            <pc:docMk/>
            <pc:sldMk cId="3476293444" sldId="903"/>
            <ac:cxnSpMk id="26" creationId="{BDE1DA22-7F06-4D17-BD10-E89B0E31805B}"/>
          </ac:cxnSpMkLst>
        </pc:cxnChg>
        <pc:cxnChg chg="add del mod">
          <ac:chgData name="Daniele Casson" userId="afc30597-5a83-4fe8-89e0-e1fe5654f601" providerId="ADAL" clId="{2F153C7A-3758-462E-8403-B457868BD3EE}" dt="2021-05-06T15:22:38.807" v="37386"/>
          <ac:cxnSpMkLst>
            <pc:docMk/>
            <pc:sldMk cId="3476293444" sldId="903"/>
            <ac:cxnSpMk id="27" creationId="{200FBBE3-90E1-4882-B873-A24E1C66B479}"/>
          </ac:cxnSpMkLst>
        </pc:cxnChg>
        <pc:cxnChg chg="add del mod">
          <ac:chgData name="Daniele Casson" userId="afc30597-5a83-4fe8-89e0-e1fe5654f601" providerId="ADAL" clId="{2F153C7A-3758-462E-8403-B457868BD3EE}" dt="2021-05-06T15:22:38.807" v="37386"/>
          <ac:cxnSpMkLst>
            <pc:docMk/>
            <pc:sldMk cId="3476293444" sldId="903"/>
            <ac:cxnSpMk id="28" creationId="{17ED7D69-6ADC-4230-845C-25B396D83DA0}"/>
          </ac:cxnSpMkLst>
        </pc:cxnChg>
        <pc:cxnChg chg="add del mod">
          <ac:chgData name="Daniele Casson" userId="afc30597-5a83-4fe8-89e0-e1fe5654f601" providerId="ADAL" clId="{2F153C7A-3758-462E-8403-B457868BD3EE}" dt="2021-05-06T15:22:38.807" v="37386"/>
          <ac:cxnSpMkLst>
            <pc:docMk/>
            <pc:sldMk cId="3476293444" sldId="903"/>
            <ac:cxnSpMk id="46" creationId="{AFA8F616-465D-4820-9AA7-520FB1DAAB8C}"/>
          </ac:cxnSpMkLst>
        </pc:cxnChg>
        <pc:cxnChg chg="add del mod">
          <ac:chgData name="Daniele Casson" userId="afc30597-5a83-4fe8-89e0-e1fe5654f601" providerId="ADAL" clId="{2F153C7A-3758-462E-8403-B457868BD3EE}" dt="2021-05-06T15:22:38.807" v="37386"/>
          <ac:cxnSpMkLst>
            <pc:docMk/>
            <pc:sldMk cId="3476293444" sldId="903"/>
            <ac:cxnSpMk id="47" creationId="{3D306941-FE44-4D96-ADB5-F6E08912AEC3}"/>
          </ac:cxnSpMkLst>
        </pc:cxnChg>
        <pc:cxnChg chg="add del mod">
          <ac:chgData name="Daniele Casson" userId="afc30597-5a83-4fe8-89e0-e1fe5654f601" providerId="ADAL" clId="{2F153C7A-3758-462E-8403-B457868BD3EE}" dt="2021-05-06T15:22:38.807" v="37386"/>
          <ac:cxnSpMkLst>
            <pc:docMk/>
            <pc:sldMk cId="3476293444" sldId="903"/>
            <ac:cxnSpMk id="48" creationId="{51FFC736-9E85-47B3-B576-4E79436553FC}"/>
          </ac:cxnSpMkLst>
        </pc:cxnChg>
        <pc:cxnChg chg="add del mod">
          <ac:chgData name="Daniele Casson" userId="afc30597-5a83-4fe8-89e0-e1fe5654f601" providerId="ADAL" clId="{2F153C7A-3758-462E-8403-B457868BD3EE}" dt="2021-05-06T15:22:38.807" v="37386"/>
          <ac:cxnSpMkLst>
            <pc:docMk/>
            <pc:sldMk cId="3476293444" sldId="903"/>
            <ac:cxnSpMk id="49" creationId="{193CAF78-AAAB-4A2F-8648-F9980E85F124}"/>
          </ac:cxnSpMkLst>
        </pc:cxnChg>
        <pc:cxnChg chg="add del mod">
          <ac:chgData name="Daniele Casson" userId="afc30597-5a83-4fe8-89e0-e1fe5654f601" providerId="ADAL" clId="{2F153C7A-3758-462E-8403-B457868BD3EE}" dt="2021-05-06T15:22:38.807" v="37386"/>
          <ac:cxnSpMkLst>
            <pc:docMk/>
            <pc:sldMk cId="3476293444" sldId="903"/>
            <ac:cxnSpMk id="50" creationId="{9E2640FC-34FB-456E-9056-A305CF0C4635}"/>
          </ac:cxnSpMkLst>
        </pc:cxnChg>
        <pc:cxnChg chg="add del mod">
          <ac:chgData name="Daniele Casson" userId="afc30597-5a83-4fe8-89e0-e1fe5654f601" providerId="ADAL" clId="{2F153C7A-3758-462E-8403-B457868BD3EE}" dt="2021-05-06T15:22:38.807" v="37386"/>
          <ac:cxnSpMkLst>
            <pc:docMk/>
            <pc:sldMk cId="3476293444" sldId="903"/>
            <ac:cxnSpMk id="51" creationId="{63E3807D-36B5-4A21-983D-E5A8850D2D16}"/>
          </ac:cxnSpMkLst>
        </pc:cxnChg>
        <pc:cxnChg chg="add del mod">
          <ac:chgData name="Daniele Casson" userId="afc30597-5a83-4fe8-89e0-e1fe5654f601" providerId="ADAL" clId="{2F153C7A-3758-462E-8403-B457868BD3EE}" dt="2021-05-06T15:22:38.807" v="37386"/>
          <ac:cxnSpMkLst>
            <pc:docMk/>
            <pc:sldMk cId="3476293444" sldId="903"/>
            <ac:cxnSpMk id="52" creationId="{0F941A3C-BFA4-452C-9925-AD8056F4F88C}"/>
          </ac:cxnSpMkLst>
        </pc:cxnChg>
        <pc:cxnChg chg="add del mod">
          <ac:chgData name="Daniele Casson" userId="afc30597-5a83-4fe8-89e0-e1fe5654f601" providerId="ADAL" clId="{2F153C7A-3758-462E-8403-B457868BD3EE}" dt="2021-05-06T15:22:38.807" v="37386"/>
          <ac:cxnSpMkLst>
            <pc:docMk/>
            <pc:sldMk cId="3476293444" sldId="903"/>
            <ac:cxnSpMk id="55" creationId="{0B617CED-9E32-4341-A581-2248C8738878}"/>
          </ac:cxnSpMkLst>
        </pc:cxnChg>
        <pc:cxnChg chg="add del mod">
          <ac:chgData name="Daniele Casson" userId="afc30597-5a83-4fe8-89e0-e1fe5654f601" providerId="ADAL" clId="{2F153C7A-3758-462E-8403-B457868BD3EE}" dt="2021-05-06T15:22:38.807" v="37386"/>
          <ac:cxnSpMkLst>
            <pc:docMk/>
            <pc:sldMk cId="3476293444" sldId="903"/>
            <ac:cxnSpMk id="56" creationId="{C71FC9DE-E962-4D12-86B4-256373D004CD}"/>
          </ac:cxnSpMkLst>
        </pc:cxnChg>
        <pc:cxnChg chg="add del mod">
          <ac:chgData name="Daniele Casson" userId="afc30597-5a83-4fe8-89e0-e1fe5654f601" providerId="ADAL" clId="{2F153C7A-3758-462E-8403-B457868BD3EE}" dt="2021-05-06T15:22:38.807" v="37386"/>
          <ac:cxnSpMkLst>
            <pc:docMk/>
            <pc:sldMk cId="3476293444" sldId="903"/>
            <ac:cxnSpMk id="57" creationId="{D97412D8-63C9-4CBB-BAAD-3137E7B66276}"/>
          </ac:cxnSpMkLst>
        </pc:cxnChg>
        <pc:cxnChg chg="add del mod">
          <ac:chgData name="Daniele Casson" userId="afc30597-5a83-4fe8-89e0-e1fe5654f601" providerId="ADAL" clId="{2F153C7A-3758-462E-8403-B457868BD3EE}" dt="2021-05-06T15:22:38.807" v="37386"/>
          <ac:cxnSpMkLst>
            <pc:docMk/>
            <pc:sldMk cId="3476293444" sldId="903"/>
            <ac:cxnSpMk id="58" creationId="{589FD215-FF22-4B33-8A06-1FE2C47FB720}"/>
          </ac:cxnSpMkLst>
        </pc:cxnChg>
        <pc:cxnChg chg="add del mod">
          <ac:chgData name="Daniele Casson" userId="afc30597-5a83-4fe8-89e0-e1fe5654f601" providerId="ADAL" clId="{2F153C7A-3758-462E-8403-B457868BD3EE}" dt="2021-05-06T15:22:38.807" v="37386"/>
          <ac:cxnSpMkLst>
            <pc:docMk/>
            <pc:sldMk cId="3476293444" sldId="903"/>
            <ac:cxnSpMk id="61" creationId="{44618D19-3C03-411C-907A-5F05D061BBA1}"/>
          </ac:cxnSpMkLst>
        </pc:cxnChg>
        <pc:cxnChg chg="add mod">
          <ac:chgData name="Daniele Casson" userId="afc30597-5a83-4fe8-89e0-e1fe5654f601" providerId="ADAL" clId="{2F153C7A-3758-462E-8403-B457868BD3EE}" dt="2021-05-06T15:33:36.995" v="37517" actId="1076"/>
          <ac:cxnSpMkLst>
            <pc:docMk/>
            <pc:sldMk cId="3476293444" sldId="903"/>
            <ac:cxnSpMk id="67" creationId="{E6B5E894-60B7-4FF2-8C40-DBD65F15EC22}"/>
          </ac:cxnSpMkLst>
        </pc:cxnChg>
        <pc:cxnChg chg="add mod">
          <ac:chgData name="Daniele Casson" userId="afc30597-5a83-4fe8-89e0-e1fe5654f601" providerId="ADAL" clId="{2F153C7A-3758-462E-8403-B457868BD3EE}" dt="2021-05-06T15:33:36.995" v="37517" actId="1076"/>
          <ac:cxnSpMkLst>
            <pc:docMk/>
            <pc:sldMk cId="3476293444" sldId="903"/>
            <ac:cxnSpMk id="68" creationId="{BECB19FC-E9A6-4D2F-AA52-0123E3667F59}"/>
          </ac:cxnSpMkLst>
        </pc:cxnChg>
        <pc:cxnChg chg="add mod">
          <ac:chgData name="Daniele Casson" userId="afc30597-5a83-4fe8-89e0-e1fe5654f601" providerId="ADAL" clId="{2F153C7A-3758-462E-8403-B457868BD3EE}" dt="2021-05-06T15:33:36.995" v="37517" actId="1076"/>
          <ac:cxnSpMkLst>
            <pc:docMk/>
            <pc:sldMk cId="3476293444" sldId="903"/>
            <ac:cxnSpMk id="69" creationId="{73682259-4218-43A2-BF51-DB77DAFCA56C}"/>
          </ac:cxnSpMkLst>
        </pc:cxnChg>
        <pc:cxnChg chg="add mod">
          <ac:chgData name="Daniele Casson" userId="afc30597-5a83-4fe8-89e0-e1fe5654f601" providerId="ADAL" clId="{2F153C7A-3758-462E-8403-B457868BD3EE}" dt="2021-05-06T15:33:36.995" v="37517" actId="1076"/>
          <ac:cxnSpMkLst>
            <pc:docMk/>
            <pc:sldMk cId="3476293444" sldId="903"/>
            <ac:cxnSpMk id="70" creationId="{F0211CAB-D3E1-4B92-BB26-B204983CFF83}"/>
          </ac:cxnSpMkLst>
        </pc:cxnChg>
        <pc:cxnChg chg="add mod">
          <ac:chgData name="Daniele Casson" userId="afc30597-5a83-4fe8-89e0-e1fe5654f601" providerId="ADAL" clId="{2F153C7A-3758-462E-8403-B457868BD3EE}" dt="2021-05-06T15:33:36.995" v="37517" actId="1076"/>
          <ac:cxnSpMkLst>
            <pc:docMk/>
            <pc:sldMk cId="3476293444" sldId="903"/>
            <ac:cxnSpMk id="88" creationId="{0C1EF06B-E4FD-481F-B05A-64EEAE129A80}"/>
          </ac:cxnSpMkLst>
        </pc:cxnChg>
        <pc:cxnChg chg="add mod">
          <ac:chgData name="Daniele Casson" userId="afc30597-5a83-4fe8-89e0-e1fe5654f601" providerId="ADAL" clId="{2F153C7A-3758-462E-8403-B457868BD3EE}" dt="2021-05-06T15:33:36.995" v="37517" actId="1076"/>
          <ac:cxnSpMkLst>
            <pc:docMk/>
            <pc:sldMk cId="3476293444" sldId="903"/>
            <ac:cxnSpMk id="89" creationId="{AAC78CFE-16A9-487D-A30B-FD5B4A247788}"/>
          </ac:cxnSpMkLst>
        </pc:cxnChg>
        <pc:cxnChg chg="add mod">
          <ac:chgData name="Daniele Casson" userId="afc30597-5a83-4fe8-89e0-e1fe5654f601" providerId="ADAL" clId="{2F153C7A-3758-462E-8403-B457868BD3EE}" dt="2021-05-06T15:33:36.995" v="37517" actId="1076"/>
          <ac:cxnSpMkLst>
            <pc:docMk/>
            <pc:sldMk cId="3476293444" sldId="903"/>
            <ac:cxnSpMk id="90" creationId="{6F72F720-44AA-4C46-932A-05F30F920463}"/>
          </ac:cxnSpMkLst>
        </pc:cxnChg>
        <pc:cxnChg chg="add mod">
          <ac:chgData name="Daniele Casson" userId="afc30597-5a83-4fe8-89e0-e1fe5654f601" providerId="ADAL" clId="{2F153C7A-3758-462E-8403-B457868BD3EE}" dt="2021-05-06T15:33:36.995" v="37517" actId="1076"/>
          <ac:cxnSpMkLst>
            <pc:docMk/>
            <pc:sldMk cId="3476293444" sldId="903"/>
            <ac:cxnSpMk id="91" creationId="{8BE08DAC-C63A-4053-8637-EDAB578E98F5}"/>
          </ac:cxnSpMkLst>
        </pc:cxnChg>
        <pc:cxnChg chg="add mod">
          <ac:chgData name="Daniele Casson" userId="afc30597-5a83-4fe8-89e0-e1fe5654f601" providerId="ADAL" clId="{2F153C7A-3758-462E-8403-B457868BD3EE}" dt="2021-05-06T15:33:36.995" v="37517" actId="1076"/>
          <ac:cxnSpMkLst>
            <pc:docMk/>
            <pc:sldMk cId="3476293444" sldId="903"/>
            <ac:cxnSpMk id="92" creationId="{6A5B2CB0-5AFC-4AD8-99A6-E986962A4564}"/>
          </ac:cxnSpMkLst>
        </pc:cxnChg>
        <pc:cxnChg chg="add mod">
          <ac:chgData name="Daniele Casson" userId="afc30597-5a83-4fe8-89e0-e1fe5654f601" providerId="ADAL" clId="{2F153C7A-3758-462E-8403-B457868BD3EE}" dt="2021-05-06T15:33:36.995" v="37517" actId="1076"/>
          <ac:cxnSpMkLst>
            <pc:docMk/>
            <pc:sldMk cId="3476293444" sldId="903"/>
            <ac:cxnSpMk id="93" creationId="{50F255BF-B77E-4243-8F42-BA490FB5D88E}"/>
          </ac:cxnSpMkLst>
        </pc:cxnChg>
        <pc:cxnChg chg="add mod">
          <ac:chgData name="Daniele Casson" userId="afc30597-5a83-4fe8-89e0-e1fe5654f601" providerId="ADAL" clId="{2F153C7A-3758-462E-8403-B457868BD3EE}" dt="2021-05-06T15:33:36.995" v="37517" actId="1076"/>
          <ac:cxnSpMkLst>
            <pc:docMk/>
            <pc:sldMk cId="3476293444" sldId="903"/>
            <ac:cxnSpMk id="94" creationId="{1240DC24-1B9C-4705-AA24-43684DE0D0E4}"/>
          </ac:cxnSpMkLst>
        </pc:cxnChg>
        <pc:cxnChg chg="add mod">
          <ac:chgData name="Daniele Casson" userId="afc30597-5a83-4fe8-89e0-e1fe5654f601" providerId="ADAL" clId="{2F153C7A-3758-462E-8403-B457868BD3EE}" dt="2021-05-06T15:35:00.816" v="37557" actId="1076"/>
          <ac:cxnSpMkLst>
            <pc:docMk/>
            <pc:sldMk cId="3476293444" sldId="903"/>
            <ac:cxnSpMk id="97" creationId="{E29C5282-E834-4CE8-95CF-366B60558B60}"/>
          </ac:cxnSpMkLst>
        </pc:cxnChg>
        <pc:cxnChg chg="add mod">
          <ac:chgData name="Daniele Casson" userId="afc30597-5a83-4fe8-89e0-e1fe5654f601" providerId="ADAL" clId="{2F153C7A-3758-462E-8403-B457868BD3EE}" dt="2021-05-06T15:35:12.088" v="37559" actId="14100"/>
          <ac:cxnSpMkLst>
            <pc:docMk/>
            <pc:sldMk cId="3476293444" sldId="903"/>
            <ac:cxnSpMk id="98" creationId="{4FCDF8D5-56DC-4BB7-A6E3-029CFFF2971C}"/>
          </ac:cxnSpMkLst>
        </pc:cxnChg>
        <pc:cxnChg chg="add mod">
          <ac:chgData name="Daniele Casson" userId="afc30597-5a83-4fe8-89e0-e1fe5654f601" providerId="ADAL" clId="{2F153C7A-3758-462E-8403-B457868BD3EE}" dt="2021-05-06T15:35:17.919" v="37560" actId="14100"/>
          <ac:cxnSpMkLst>
            <pc:docMk/>
            <pc:sldMk cId="3476293444" sldId="903"/>
            <ac:cxnSpMk id="99" creationId="{39CF3D9D-69D8-4944-A296-F8B30E095D9B}"/>
          </ac:cxnSpMkLst>
        </pc:cxnChg>
        <pc:cxnChg chg="add mod">
          <ac:chgData name="Daniele Casson" userId="afc30597-5a83-4fe8-89e0-e1fe5654f601" providerId="ADAL" clId="{2F153C7A-3758-462E-8403-B457868BD3EE}" dt="2021-05-06T15:35:21.823" v="37561" actId="14100"/>
          <ac:cxnSpMkLst>
            <pc:docMk/>
            <pc:sldMk cId="3476293444" sldId="903"/>
            <ac:cxnSpMk id="100" creationId="{E3FB7593-5A98-4F4A-AE27-6BF0FBA987FE}"/>
          </ac:cxnSpMkLst>
        </pc:cxnChg>
        <pc:cxnChg chg="add mod">
          <ac:chgData name="Daniele Casson" userId="afc30597-5a83-4fe8-89e0-e1fe5654f601" providerId="ADAL" clId="{2F153C7A-3758-462E-8403-B457868BD3EE}" dt="2021-05-06T15:33:36.995" v="37517" actId="1076"/>
          <ac:cxnSpMkLst>
            <pc:docMk/>
            <pc:sldMk cId="3476293444" sldId="903"/>
            <ac:cxnSpMk id="103" creationId="{D2EC0F37-2910-4E2F-8890-B688B73DA6B6}"/>
          </ac:cxnSpMkLst>
        </pc:cxnChg>
      </pc:sldChg>
      <pc:sldChg chg="add del">
        <pc:chgData name="Daniele Casson" userId="afc30597-5a83-4fe8-89e0-e1fe5654f601" providerId="ADAL" clId="{2F153C7A-3758-462E-8403-B457868BD3EE}" dt="2021-05-14T14:30:07.977" v="43330" actId="2696"/>
        <pc:sldMkLst>
          <pc:docMk/>
          <pc:sldMk cId="3833228932" sldId="904"/>
        </pc:sldMkLst>
      </pc:sldChg>
      <pc:sldChg chg="modSp add del mod modNotesTx">
        <pc:chgData name="Daniele Casson" userId="afc30597-5a83-4fe8-89e0-e1fe5654f601" providerId="ADAL" clId="{2F153C7A-3758-462E-8403-B457868BD3EE}" dt="2021-05-14T13:53:14.068" v="42232" actId="2696"/>
        <pc:sldMkLst>
          <pc:docMk/>
          <pc:sldMk cId="4073236653" sldId="1245"/>
        </pc:sldMkLst>
        <pc:spChg chg="mod">
          <ac:chgData name="Daniele Casson" userId="afc30597-5a83-4fe8-89e0-e1fe5654f601" providerId="ADAL" clId="{2F153C7A-3758-462E-8403-B457868BD3EE}" dt="2021-05-14T13:52:24.324" v="42226" actId="1076"/>
          <ac:spMkLst>
            <pc:docMk/>
            <pc:sldMk cId="4073236653" sldId="1245"/>
            <ac:spMk id="32" creationId="{5D9E842D-51E9-4721-8E81-E6FE1BD9CDF2}"/>
          </ac:spMkLst>
        </pc:spChg>
      </pc:sldChg>
      <pc:sldMasterChg chg="addSldLayout delSldLayout">
        <pc:chgData name="Daniele Casson" userId="afc30597-5a83-4fe8-89e0-e1fe5654f601" providerId="ADAL" clId="{2F153C7A-3758-462E-8403-B457868BD3EE}" dt="2021-05-14T13:53:14.068" v="42232" actId="2696"/>
        <pc:sldMasterMkLst>
          <pc:docMk/>
          <pc:sldMasterMk cId="2453950512" sldId="2147483662"/>
        </pc:sldMasterMkLst>
        <pc:sldLayoutChg chg="add del">
          <pc:chgData name="Daniele Casson" userId="afc30597-5a83-4fe8-89e0-e1fe5654f601" providerId="ADAL" clId="{2F153C7A-3758-462E-8403-B457868BD3EE}" dt="2021-05-14T13:53:14.068" v="42232" actId="2696"/>
          <pc:sldLayoutMkLst>
            <pc:docMk/>
            <pc:sldMasterMk cId="2453950512" sldId="2147483662"/>
            <pc:sldLayoutMk cId="116269544" sldId="2147483690"/>
          </pc:sldLayoutMkLst>
        </pc:sldLayoutChg>
      </pc:sldMasterChg>
    </pc:docChg>
  </pc:docChgLst>
  <pc:docChgLst>
    <pc:chgData name="Nicolas Solomita" userId="d0704052-55fa-4be6-a145-9aad79201d37" providerId="ADAL" clId="{4EC11239-BD0E-45B2-BC15-24DDD1511962}"/>
    <pc:docChg chg="modSld">
      <pc:chgData name="Nicolas Solomita" userId="d0704052-55fa-4be6-a145-9aad79201d37" providerId="ADAL" clId="{4EC11239-BD0E-45B2-BC15-24DDD1511962}" dt="2021-08-02T12:42:46.457" v="0" actId="1076"/>
      <pc:docMkLst>
        <pc:docMk/>
      </pc:docMkLst>
      <pc:sldChg chg="modSp mod">
        <pc:chgData name="Nicolas Solomita" userId="d0704052-55fa-4be6-a145-9aad79201d37" providerId="ADAL" clId="{4EC11239-BD0E-45B2-BC15-24DDD1511962}" dt="2021-08-02T12:42:46.457" v="0" actId="1076"/>
        <pc:sldMkLst>
          <pc:docMk/>
          <pc:sldMk cId="4189342542" sldId="894"/>
        </pc:sldMkLst>
        <pc:spChg chg="mod">
          <ac:chgData name="Nicolas Solomita" userId="d0704052-55fa-4be6-a145-9aad79201d37" providerId="ADAL" clId="{4EC11239-BD0E-45B2-BC15-24DDD1511962}" dt="2021-08-02T12:42:46.457" v="0" actId="1076"/>
          <ac:spMkLst>
            <pc:docMk/>
            <pc:sldMk cId="4189342542" sldId="894"/>
            <ac:spMk id="11" creationId="{50513BCA-ACB4-45FD-9FD1-E96F0F33D757}"/>
          </ac:spMkLst>
        </pc:spChg>
      </pc:sldChg>
    </pc:docChg>
  </pc:docChgLst>
  <pc:docChgLst>
    <pc:chgData name="Daniele Casson" userId="afc30597-5a83-4fe8-89e0-e1fe5654f601" providerId="ADAL" clId="{A54F4A60-2848-4006-9029-CDBAA20B1B88}"/>
    <pc:docChg chg="undo redo custSel addSld delSld modSld sldOrd delMainMaster modSection">
      <pc:chgData name="Daniele Casson" userId="afc30597-5a83-4fe8-89e0-e1fe5654f601" providerId="ADAL" clId="{A54F4A60-2848-4006-9029-CDBAA20B1B88}" dt="2021-04-09T14:13:16.673" v="972" actId="20577"/>
      <pc:docMkLst>
        <pc:docMk/>
      </pc:docMkLst>
      <pc:sldChg chg="del">
        <pc:chgData name="Daniele Casson" userId="afc30597-5a83-4fe8-89e0-e1fe5654f601" providerId="ADAL" clId="{A54F4A60-2848-4006-9029-CDBAA20B1B88}" dt="2021-04-09T14:01:29.188" v="0" actId="47"/>
        <pc:sldMkLst>
          <pc:docMk/>
          <pc:sldMk cId="0" sldId="276"/>
        </pc:sldMkLst>
      </pc:sldChg>
      <pc:sldChg chg="del">
        <pc:chgData name="Daniele Casson" userId="afc30597-5a83-4fe8-89e0-e1fe5654f601" providerId="ADAL" clId="{A54F4A60-2848-4006-9029-CDBAA20B1B88}" dt="2021-04-09T14:01:29.188" v="0" actId="47"/>
        <pc:sldMkLst>
          <pc:docMk/>
          <pc:sldMk cId="1031856290" sldId="281"/>
        </pc:sldMkLst>
      </pc:sldChg>
      <pc:sldChg chg="del">
        <pc:chgData name="Daniele Casson" userId="afc30597-5a83-4fe8-89e0-e1fe5654f601" providerId="ADAL" clId="{A54F4A60-2848-4006-9029-CDBAA20B1B88}" dt="2021-04-09T14:01:29.188" v="0" actId="47"/>
        <pc:sldMkLst>
          <pc:docMk/>
          <pc:sldMk cId="0" sldId="282"/>
        </pc:sldMkLst>
      </pc:sldChg>
      <pc:sldChg chg="del">
        <pc:chgData name="Daniele Casson" userId="afc30597-5a83-4fe8-89e0-e1fe5654f601" providerId="ADAL" clId="{A54F4A60-2848-4006-9029-CDBAA20B1B88}" dt="2021-04-09T14:01:29.188" v="0" actId="47"/>
        <pc:sldMkLst>
          <pc:docMk/>
          <pc:sldMk cId="0" sldId="298"/>
        </pc:sldMkLst>
      </pc:sldChg>
      <pc:sldChg chg="del">
        <pc:chgData name="Daniele Casson" userId="afc30597-5a83-4fe8-89e0-e1fe5654f601" providerId="ADAL" clId="{A54F4A60-2848-4006-9029-CDBAA20B1B88}" dt="2021-04-09T14:01:29.188" v="0" actId="47"/>
        <pc:sldMkLst>
          <pc:docMk/>
          <pc:sldMk cId="0" sldId="645"/>
        </pc:sldMkLst>
      </pc:sldChg>
      <pc:sldChg chg="del">
        <pc:chgData name="Daniele Casson" userId="afc30597-5a83-4fe8-89e0-e1fe5654f601" providerId="ADAL" clId="{A54F4A60-2848-4006-9029-CDBAA20B1B88}" dt="2021-04-09T14:01:29.188" v="0" actId="47"/>
        <pc:sldMkLst>
          <pc:docMk/>
          <pc:sldMk cId="0" sldId="690"/>
        </pc:sldMkLst>
      </pc:sldChg>
      <pc:sldChg chg="del">
        <pc:chgData name="Daniele Casson" userId="afc30597-5a83-4fe8-89e0-e1fe5654f601" providerId="ADAL" clId="{A54F4A60-2848-4006-9029-CDBAA20B1B88}" dt="2021-04-09T14:01:29.188" v="0" actId="47"/>
        <pc:sldMkLst>
          <pc:docMk/>
          <pc:sldMk cId="2897988626" sldId="759"/>
        </pc:sldMkLst>
      </pc:sldChg>
      <pc:sldChg chg="del">
        <pc:chgData name="Daniele Casson" userId="afc30597-5a83-4fe8-89e0-e1fe5654f601" providerId="ADAL" clId="{A54F4A60-2848-4006-9029-CDBAA20B1B88}" dt="2021-04-09T14:01:29.188" v="0" actId="47"/>
        <pc:sldMkLst>
          <pc:docMk/>
          <pc:sldMk cId="1464082115" sldId="771"/>
        </pc:sldMkLst>
      </pc:sldChg>
      <pc:sldChg chg="addSp delSp modSp new mod ord">
        <pc:chgData name="Daniele Casson" userId="afc30597-5a83-4fe8-89e0-e1fe5654f601" providerId="ADAL" clId="{A54F4A60-2848-4006-9029-CDBAA20B1B88}" dt="2021-04-09T14:07:15.916" v="263" actId="20577"/>
        <pc:sldMkLst>
          <pc:docMk/>
          <pc:sldMk cId="1808613811" sldId="774"/>
        </pc:sldMkLst>
        <pc:spChg chg="add del">
          <ac:chgData name="Daniele Casson" userId="afc30597-5a83-4fe8-89e0-e1fe5654f601" providerId="ADAL" clId="{A54F4A60-2848-4006-9029-CDBAA20B1B88}" dt="2021-04-09T14:04:10.508" v="17" actId="478"/>
          <ac:spMkLst>
            <pc:docMk/>
            <pc:sldMk cId="1808613811" sldId="774"/>
            <ac:spMk id="2" creationId="{3F44DFB0-D140-4265-9E04-29906F9C3935}"/>
          </ac:spMkLst>
        </pc:spChg>
        <pc:spChg chg="mod">
          <ac:chgData name="Daniele Casson" userId="afc30597-5a83-4fe8-89e0-e1fe5654f601" providerId="ADAL" clId="{A54F4A60-2848-4006-9029-CDBAA20B1B88}" dt="2021-04-09T14:07:15.916" v="263" actId="20577"/>
          <ac:spMkLst>
            <pc:docMk/>
            <pc:sldMk cId="1808613811" sldId="774"/>
            <ac:spMk id="3" creationId="{9CE6C8D0-075F-4335-9BF3-36C8AE39D5FC}"/>
          </ac:spMkLst>
        </pc:spChg>
        <pc:spChg chg="add mod">
          <ac:chgData name="Daniele Casson" userId="afc30597-5a83-4fe8-89e0-e1fe5654f601" providerId="ADAL" clId="{A54F4A60-2848-4006-9029-CDBAA20B1B88}" dt="2021-04-09T14:06:59.300" v="262" actId="20577"/>
          <ac:spMkLst>
            <pc:docMk/>
            <pc:sldMk cId="1808613811" sldId="774"/>
            <ac:spMk id="8" creationId="{D578A294-C3C1-429A-88A6-72E84413CD5A}"/>
          </ac:spMkLst>
        </pc:spChg>
        <pc:picChg chg="add del mod ord modCrop">
          <ac:chgData name="Daniele Casson" userId="afc30597-5a83-4fe8-89e0-e1fe5654f601" providerId="ADAL" clId="{A54F4A60-2848-4006-9029-CDBAA20B1B88}" dt="2021-04-09T14:04:08.680" v="16" actId="22"/>
          <ac:picMkLst>
            <pc:docMk/>
            <pc:sldMk cId="1808613811" sldId="774"/>
            <ac:picMk id="5" creationId="{BDEEDA64-E63C-4EB8-B112-9F38687B76CE}"/>
          </ac:picMkLst>
        </pc:picChg>
        <pc:picChg chg="add mod">
          <ac:chgData name="Daniele Casson" userId="afc30597-5a83-4fe8-89e0-e1fe5654f601" providerId="ADAL" clId="{A54F4A60-2848-4006-9029-CDBAA20B1B88}" dt="2021-04-09T14:06:53.910" v="260" actId="1076"/>
          <ac:picMkLst>
            <pc:docMk/>
            <pc:sldMk cId="1808613811" sldId="774"/>
            <ac:picMk id="7" creationId="{92836AC1-91B9-44A5-B63A-8182FD10CFB2}"/>
          </ac:picMkLst>
        </pc:picChg>
      </pc:sldChg>
      <pc:sldChg chg="addSp delSp modSp new mod">
        <pc:chgData name="Daniele Casson" userId="afc30597-5a83-4fe8-89e0-e1fe5654f601" providerId="ADAL" clId="{A54F4A60-2848-4006-9029-CDBAA20B1B88}" dt="2021-04-09T14:13:16.673" v="972" actId="20577"/>
        <pc:sldMkLst>
          <pc:docMk/>
          <pc:sldMk cId="2934760911" sldId="775"/>
        </pc:sldMkLst>
        <pc:spChg chg="add del">
          <ac:chgData name="Daniele Casson" userId="afc30597-5a83-4fe8-89e0-e1fe5654f601" providerId="ADAL" clId="{A54F4A60-2848-4006-9029-CDBAA20B1B88}" dt="2021-04-09T14:08:30.102" v="283" actId="478"/>
          <ac:spMkLst>
            <pc:docMk/>
            <pc:sldMk cId="2934760911" sldId="775"/>
            <ac:spMk id="2" creationId="{531A4F5B-FB4D-4606-B78E-D0A230953B37}"/>
          </ac:spMkLst>
        </pc:spChg>
        <pc:spChg chg="mod">
          <ac:chgData name="Daniele Casson" userId="afc30597-5a83-4fe8-89e0-e1fe5654f601" providerId="ADAL" clId="{A54F4A60-2848-4006-9029-CDBAA20B1B88}" dt="2021-04-09T14:09:11.681" v="308" actId="1076"/>
          <ac:spMkLst>
            <pc:docMk/>
            <pc:sldMk cId="2934760911" sldId="775"/>
            <ac:spMk id="3" creationId="{E3E1EF7D-66BD-479C-8636-BB2157728DF0}"/>
          </ac:spMkLst>
        </pc:spChg>
        <pc:graphicFrameChg chg="add del mod modGraphic">
          <ac:chgData name="Daniele Casson" userId="afc30597-5a83-4fe8-89e0-e1fe5654f601" providerId="ADAL" clId="{A54F4A60-2848-4006-9029-CDBAA20B1B88}" dt="2021-04-09T14:08:28.637" v="281" actId="1032"/>
          <ac:graphicFrameMkLst>
            <pc:docMk/>
            <pc:sldMk cId="2934760911" sldId="775"/>
            <ac:graphicFrameMk id="4" creationId="{91674BED-BE6D-431C-8DC3-DEED464CBE78}"/>
          </ac:graphicFrameMkLst>
        </pc:graphicFrameChg>
        <pc:graphicFrameChg chg="add mod modGraphic">
          <ac:chgData name="Daniele Casson" userId="afc30597-5a83-4fe8-89e0-e1fe5654f601" providerId="ADAL" clId="{A54F4A60-2848-4006-9029-CDBAA20B1B88}" dt="2021-04-09T14:13:16.673" v="972" actId="20577"/>
          <ac:graphicFrameMkLst>
            <pc:docMk/>
            <pc:sldMk cId="2934760911" sldId="775"/>
            <ac:graphicFrameMk id="5" creationId="{D8521D34-7E70-4BC0-9851-CCED4A7CB403}"/>
          </ac:graphicFrameMkLst>
        </pc:graphicFrameChg>
      </pc:sldChg>
      <pc:sldChg chg="del">
        <pc:chgData name="Daniele Casson" userId="afc30597-5a83-4fe8-89e0-e1fe5654f601" providerId="ADAL" clId="{A54F4A60-2848-4006-9029-CDBAA20B1B88}" dt="2021-04-09T14:01:29.188" v="0" actId="47"/>
        <pc:sldMkLst>
          <pc:docMk/>
          <pc:sldMk cId="3429346103" sldId="778"/>
        </pc:sldMkLst>
      </pc:sldChg>
      <pc:sldChg chg="del">
        <pc:chgData name="Daniele Casson" userId="afc30597-5a83-4fe8-89e0-e1fe5654f601" providerId="ADAL" clId="{A54F4A60-2848-4006-9029-CDBAA20B1B88}" dt="2021-04-09T14:01:29.188" v="0" actId="47"/>
        <pc:sldMkLst>
          <pc:docMk/>
          <pc:sldMk cId="3630615040" sldId="786"/>
        </pc:sldMkLst>
      </pc:sldChg>
      <pc:sldChg chg="del">
        <pc:chgData name="Daniele Casson" userId="afc30597-5a83-4fe8-89e0-e1fe5654f601" providerId="ADAL" clId="{A54F4A60-2848-4006-9029-CDBAA20B1B88}" dt="2021-04-09T14:01:29.188" v="0" actId="47"/>
        <pc:sldMkLst>
          <pc:docMk/>
          <pc:sldMk cId="3825526710" sldId="787"/>
        </pc:sldMkLst>
      </pc:sldChg>
      <pc:sldMasterChg chg="del delSldLayout">
        <pc:chgData name="Daniele Casson" userId="afc30597-5a83-4fe8-89e0-e1fe5654f601" providerId="ADAL" clId="{A54F4A60-2848-4006-9029-CDBAA20B1B88}" dt="2021-04-09T14:01:29.188" v="0" actId="47"/>
        <pc:sldMasterMkLst>
          <pc:docMk/>
          <pc:sldMasterMk cId="1124775433" sldId="2147483648"/>
        </pc:sldMasterMkLst>
        <pc:sldLayoutChg chg="del">
          <pc:chgData name="Daniele Casson" userId="afc30597-5a83-4fe8-89e0-e1fe5654f601" providerId="ADAL" clId="{A54F4A60-2848-4006-9029-CDBAA20B1B88}" dt="2021-04-09T14:01:29.188" v="0" actId="47"/>
          <pc:sldLayoutMkLst>
            <pc:docMk/>
            <pc:sldMasterMk cId="1124775433" sldId="2147483648"/>
            <pc:sldLayoutMk cId="2764234694" sldId="2147483649"/>
          </pc:sldLayoutMkLst>
        </pc:sldLayoutChg>
        <pc:sldLayoutChg chg="del">
          <pc:chgData name="Daniele Casson" userId="afc30597-5a83-4fe8-89e0-e1fe5654f601" providerId="ADAL" clId="{A54F4A60-2848-4006-9029-CDBAA20B1B88}" dt="2021-04-09T14:01:29.188" v="0" actId="47"/>
          <pc:sldLayoutMkLst>
            <pc:docMk/>
            <pc:sldMasterMk cId="1124775433" sldId="2147483648"/>
            <pc:sldLayoutMk cId="1855388533" sldId="2147483650"/>
          </pc:sldLayoutMkLst>
        </pc:sldLayoutChg>
        <pc:sldLayoutChg chg="del">
          <pc:chgData name="Daniele Casson" userId="afc30597-5a83-4fe8-89e0-e1fe5654f601" providerId="ADAL" clId="{A54F4A60-2848-4006-9029-CDBAA20B1B88}" dt="2021-04-09T14:01:29.188" v="0" actId="47"/>
          <pc:sldLayoutMkLst>
            <pc:docMk/>
            <pc:sldMasterMk cId="1124775433" sldId="2147483648"/>
            <pc:sldLayoutMk cId="4027874139" sldId="2147483652"/>
          </pc:sldLayoutMkLst>
        </pc:sldLayoutChg>
        <pc:sldLayoutChg chg="del">
          <pc:chgData name="Daniele Casson" userId="afc30597-5a83-4fe8-89e0-e1fe5654f601" providerId="ADAL" clId="{A54F4A60-2848-4006-9029-CDBAA20B1B88}" dt="2021-04-09T14:01:29.188" v="0" actId="47"/>
          <pc:sldLayoutMkLst>
            <pc:docMk/>
            <pc:sldMasterMk cId="1124775433" sldId="2147483648"/>
            <pc:sldLayoutMk cId="2853825492" sldId="2147483653"/>
          </pc:sldLayoutMkLst>
        </pc:sldLayoutChg>
        <pc:sldLayoutChg chg="del">
          <pc:chgData name="Daniele Casson" userId="afc30597-5a83-4fe8-89e0-e1fe5654f601" providerId="ADAL" clId="{A54F4A60-2848-4006-9029-CDBAA20B1B88}" dt="2021-04-09T14:01:29.188" v="0" actId="47"/>
          <pc:sldLayoutMkLst>
            <pc:docMk/>
            <pc:sldMasterMk cId="1124775433" sldId="2147483648"/>
            <pc:sldLayoutMk cId="2098146728" sldId="2147483655"/>
          </pc:sldLayoutMkLst>
        </pc:sldLayoutChg>
        <pc:sldLayoutChg chg="del">
          <pc:chgData name="Daniele Casson" userId="afc30597-5a83-4fe8-89e0-e1fe5654f601" providerId="ADAL" clId="{A54F4A60-2848-4006-9029-CDBAA20B1B88}" dt="2021-04-09T14:01:29.188" v="0" actId="47"/>
          <pc:sldLayoutMkLst>
            <pc:docMk/>
            <pc:sldMasterMk cId="1124775433" sldId="2147483648"/>
            <pc:sldLayoutMk cId="1193552574" sldId="2147483660"/>
          </pc:sldLayoutMkLst>
        </pc:sldLayoutChg>
        <pc:sldLayoutChg chg="del">
          <pc:chgData name="Daniele Casson" userId="afc30597-5a83-4fe8-89e0-e1fe5654f601" providerId="ADAL" clId="{A54F4A60-2848-4006-9029-CDBAA20B1B88}" dt="2021-04-09T14:01:29.188" v="0" actId="47"/>
          <pc:sldLayoutMkLst>
            <pc:docMk/>
            <pc:sldMasterMk cId="1124775433" sldId="2147483648"/>
            <pc:sldLayoutMk cId="88481670" sldId="2147483661"/>
          </pc:sldLayoutMkLst>
        </pc:sldLayoutChg>
        <pc:sldLayoutChg chg="del">
          <pc:chgData name="Daniele Casson" userId="afc30597-5a83-4fe8-89e0-e1fe5654f601" providerId="ADAL" clId="{A54F4A60-2848-4006-9029-CDBAA20B1B88}" dt="2021-04-09T14:01:29.188" v="0" actId="47"/>
          <pc:sldLayoutMkLst>
            <pc:docMk/>
            <pc:sldMasterMk cId="1124775433" sldId="2147483648"/>
            <pc:sldLayoutMk cId="1263935244" sldId="2147483681"/>
          </pc:sldLayoutMkLst>
        </pc:sldLayoutChg>
        <pc:sldLayoutChg chg="del">
          <pc:chgData name="Daniele Casson" userId="afc30597-5a83-4fe8-89e0-e1fe5654f601" providerId="ADAL" clId="{A54F4A60-2848-4006-9029-CDBAA20B1B88}" dt="2021-04-09T14:01:29.188" v="0" actId="47"/>
          <pc:sldLayoutMkLst>
            <pc:docMk/>
            <pc:sldMasterMk cId="1124775433" sldId="2147483648"/>
            <pc:sldLayoutMk cId="3907268898" sldId="2147483682"/>
          </pc:sldLayoutMkLst>
        </pc:sldLayoutChg>
        <pc:sldLayoutChg chg="del">
          <pc:chgData name="Daniele Casson" userId="afc30597-5a83-4fe8-89e0-e1fe5654f601" providerId="ADAL" clId="{A54F4A60-2848-4006-9029-CDBAA20B1B88}" dt="2021-04-09T14:01:29.188" v="0" actId="47"/>
          <pc:sldLayoutMkLst>
            <pc:docMk/>
            <pc:sldMasterMk cId="1124775433" sldId="2147483648"/>
            <pc:sldLayoutMk cId="1339523946" sldId="2147483683"/>
          </pc:sldLayoutMkLst>
        </pc:sldLayoutChg>
        <pc:sldLayoutChg chg="del">
          <pc:chgData name="Daniele Casson" userId="afc30597-5a83-4fe8-89e0-e1fe5654f601" providerId="ADAL" clId="{A54F4A60-2848-4006-9029-CDBAA20B1B88}" dt="2021-04-09T14:01:29.188" v="0" actId="47"/>
          <pc:sldLayoutMkLst>
            <pc:docMk/>
            <pc:sldMasterMk cId="1124775433" sldId="2147483648"/>
            <pc:sldLayoutMk cId="536506827" sldId="2147483687"/>
          </pc:sldLayoutMkLst>
        </pc:sldLayoutChg>
        <pc:sldLayoutChg chg="del">
          <pc:chgData name="Daniele Casson" userId="afc30597-5a83-4fe8-89e0-e1fe5654f601" providerId="ADAL" clId="{A54F4A60-2848-4006-9029-CDBAA20B1B88}" dt="2021-04-09T14:01:29.188" v="0" actId="47"/>
          <pc:sldLayoutMkLst>
            <pc:docMk/>
            <pc:sldMasterMk cId="1124775433" sldId="2147483648"/>
            <pc:sldLayoutMk cId="226704318" sldId="2147483689"/>
          </pc:sldLayoutMkLst>
        </pc:sldLayoutChg>
      </pc:sldMasterChg>
    </pc:docChg>
  </pc:docChgLst>
  <pc:docChgLst>
    <pc:chgData name="Daniele Casson" userId="afc30597-5a83-4fe8-89e0-e1fe5654f601" providerId="ADAL" clId="{592AD3A3-C270-4FAC-9755-9980D390E310}"/>
    <pc:docChg chg="undo custSel modSld">
      <pc:chgData name="Daniele Casson" userId="afc30597-5a83-4fe8-89e0-e1fe5654f601" providerId="ADAL" clId="{592AD3A3-C270-4FAC-9755-9980D390E310}" dt="2021-05-27T10:31:24.540" v="1459" actId="20577"/>
      <pc:docMkLst>
        <pc:docMk/>
      </pc:docMkLst>
      <pc:sldChg chg="modNotesTx">
        <pc:chgData name="Daniele Casson" userId="afc30597-5a83-4fe8-89e0-e1fe5654f601" providerId="ADAL" clId="{592AD3A3-C270-4FAC-9755-9980D390E310}" dt="2021-05-27T07:00:46.372" v="59" actId="20577"/>
        <pc:sldMkLst>
          <pc:docMk/>
          <pc:sldMk cId="3167625253" sldId="775"/>
        </pc:sldMkLst>
      </pc:sldChg>
      <pc:sldChg chg="modNotesTx">
        <pc:chgData name="Daniele Casson" userId="afc30597-5a83-4fe8-89e0-e1fe5654f601" providerId="ADAL" clId="{592AD3A3-C270-4FAC-9755-9980D390E310}" dt="2021-05-27T07:05:29.307" v="362" actId="20577"/>
        <pc:sldMkLst>
          <pc:docMk/>
          <pc:sldMk cId="2583371154" sldId="776"/>
        </pc:sldMkLst>
      </pc:sldChg>
      <pc:sldChg chg="modNotesTx">
        <pc:chgData name="Daniele Casson" userId="afc30597-5a83-4fe8-89e0-e1fe5654f601" providerId="ADAL" clId="{592AD3A3-C270-4FAC-9755-9980D390E310}" dt="2021-05-27T07:48:10.410" v="857" actId="20577"/>
        <pc:sldMkLst>
          <pc:docMk/>
          <pc:sldMk cId="430302457" sldId="777"/>
        </pc:sldMkLst>
      </pc:sldChg>
      <pc:sldChg chg="modNotesTx">
        <pc:chgData name="Daniele Casson" userId="afc30597-5a83-4fe8-89e0-e1fe5654f601" providerId="ADAL" clId="{592AD3A3-C270-4FAC-9755-9980D390E310}" dt="2021-05-27T08:00:58.785" v="1267" actId="20577"/>
        <pc:sldMkLst>
          <pc:docMk/>
          <pc:sldMk cId="1829813876" sldId="779"/>
        </pc:sldMkLst>
      </pc:sldChg>
      <pc:sldChg chg="modNotesTx">
        <pc:chgData name="Daniele Casson" userId="afc30597-5a83-4fe8-89e0-e1fe5654f601" providerId="ADAL" clId="{592AD3A3-C270-4FAC-9755-9980D390E310}" dt="2021-05-27T07:00:06.580" v="0" actId="20577"/>
        <pc:sldMkLst>
          <pc:docMk/>
          <pc:sldMk cId="3630615040" sldId="786"/>
        </pc:sldMkLst>
      </pc:sldChg>
      <pc:sldChg chg="modNotesTx">
        <pc:chgData name="Daniele Casson" userId="afc30597-5a83-4fe8-89e0-e1fe5654f601" providerId="ADAL" clId="{592AD3A3-C270-4FAC-9755-9980D390E310}" dt="2021-05-27T07:47:45.017" v="851" actId="20577"/>
        <pc:sldMkLst>
          <pc:docMk/>
          <pc:sldMk cId="4161139757" sldId="877"/>
        </pc:sldMkLst>
      </pc:sldChg>
      <pc:sldChg chg="addSp delSp modSp mod modNotesTx">
        <pc:chgData name="Daniele Casson" userId="afc30597-5a83-4fe8-89e0-e1fe5654f601" providerId="ADAL" clId="{592AD3A3-C270-4FAC-9755-9980D390E310}" dt="2021-05-27T07:15:13.824" v="706" actId="20577"/>
        <pc:sldMkLst>
          <pc:docMk/>
          <pc:sldMk cId="54645508" sldId="878"/>
        </pc:sldMkLst>
        <pc:graphicFrameChg chg="add del modGraphic">
          <ac:chgData name="Daniele Casson" userId="afc30597-5a83-4fe8-89e0-e1fe5654f601" providerId="ADAL" clId="{592AD3A3-C270-4FAC-9755-9980D390E310}" dt="2021-05-27T07:14:53.883" v="700" actId="27309"/>
          <ac:graphicFrameMkLst>
            <pc:docMk/>
            <pc:sldMk cId="54645508" sldId="878"/>
            <ac:graphicFrameMk id="5" creationId="{84A31B74-BCF8-4392-A318-7D1DBF2F4E59}"/>
          </ac:graphicFrameMkLst>
        </pc:graphicFrameChg>
      </pc:sldChg>
      <pc:sldChg chg="modNotesTx">
        <pc:chgData name="Daniele Casson" userId="afc30597-5a83-4fe8-89e0-e1fe5654f601" providerId="ADAL" clId="{592AD3A3-C270-4FAC-9755-9980D390E310}" dt="2021-05-27T07:04:11.149" v="270" actId="20577"/>
        <pc:sldMkLst>
          <pc:docMk/>
          <pc:sldMk cId="752998970" sldId="879"/>
        </pc:sldMkLst>
      </pc:sldChg>
      <pc:sldChg chg="modNotesTx">
        <pc:chgData name="Daniele Casson" userId="afc30597-5a83-4fe8-89e0-e1fe5654f601" providerId="ADAL" clId="{592AD3A3-C270-4FAC-9755-9980D390E310}" dt="2021-05-27T07:54:32.489" v="991" actId="20577"/>
        <pc:sldMkLst>
          <pc:docMk/>
          <pc:sldMk cId="65666958" sldId="881"/>
        </pc:sldMkLst>
      </pc:sldChg>
      <pc:sldChg chg="modNotesTx">
        <pc:chgData name="Daniele Casson" userId="afc30597-5a83-4fe8-89e0-e1fe5654f601" providerId="ADAL" clId="{592AD3A3-C270-4FAC-9755-9980D390E310}" dt="2021-05-27T07:14:30.001" v="698" actId="20577"/>
        <pc:sldMkLst>
          <pc:docMk/>
          <pc:sldMk cId="3437686512" sldId="882"/>
        </pc:sldMkLst>
      </pc:sldChg>
      <pc:sldChg chg="modNotesTx">
        <pc:chgData name="Daniele Casson" userId="afc30597-5a83-4fe8-89e0-e1fe5654f601" providerId="ADAL" clId="{592AD3A3-C270-4FAC-9755-9980D390E310}" dt="2021-05-27T07:44:40.370" v="788" actId="20577"/>
        <pc:sldMkLst>
          <pc:docMk/>
          <pc:sldMk cId="3075365564" sldId="883"/>
        </pc:sldMkLst>
      </pc:sldChg>
      <pc:sldChg chg="modNotesTx">
        <pc:chgData name="Daniele Casson" userId="afc30597-5a83-4fe8-89e0-e1fe5654f601" providerId="ADAL" clId="{592AD3A3-C270-4FAC-9755-9980D390E310}" dt="2021-05-27T07:02:57.427" v="197" actId="20577"/>
        <pc:sldMkLst>
          <pc:docMk/>
          <pc:sldMk cId="3729011214" sldId="885"/>
        </pc:sldMkLst>
      </pc:sldChg>
      <pc:sldChg chg="modNotesTx">
        <pc:chgData name="Daniele Casson" userId="afc30597-5a83-4fe8-89e0-e1fe5654f601" providerId="ADAL" clId="{592AD3A3-C270-4FAC-9755-9980D390E310}" dt="2021-05-27T07:03:16.590" v="198" actId="20577"/>
        <pc:sldMkLst>
          <pc:docMk/>
          <pc:sldMk cId="1435789263" sldId="887"/>
        </pc:sldMkLst>
      </pc:sldChg>
      <pc:sldChg chg="modNotesTx">
        <pc:chgData name="Daniele Casson" userId="afc30597-5a83-4fe8-89e0-e1fe5654f601" providerId="ADAL" clId="{592AD3A3-C270-4FAC-9755-9980D390E310}" dt="2021-05-27T07:02:07.127" v="154" actId="20577"/>
        <pc:sldMkLst>
          <pc:docMk/>
          <pc:sldMk cId="1874478936" sldId="888"/>
        </pc:sldMkLst>
      </pc:sldChg>
      <pc:sldChg chg="modNotesTx">
        <pc:chgData name="Daniele Casson" userId="afc30597-5a83-4fe8-89e0-e1fe5654f601" providerId="ADAL" clId="{592AD3A3-C270-4FAC-9755-9980D390E310}" dt="2021-05-27T07:10:15.921" v="664" actId="20577"/>
        <pc:sldMkLst>
          <pc:docMk/>
          <pc:sldMk cId="2813942564" sldId="889"/>
        </pc:sldMkLst>
      </pc:sldChg>
      <pc:sldChg chg="modNotesTx">
        <pc:chgData name="Daniele Casson" userId="afc30597-5a83-4fe8-89e0-e1fe5654f601" providerId="ADAL" clId="{592AD3A3-C270-4FAC-9755-9980D390E310}" dt="2021-05-27T07:01:23.356" v="63" actId="20577"/>
        <pc:sldMkLst>
          <pc:docMk/>
          <pc:sldMk cId="3432763103" sldId="890"/>
        </pc:sldMkLst>
      </pc:sldChg>
      <pc:sldChg chg="modNotesTx">
        <pc:chgData name="Daniele Casson" userId="afc30597-5a83-4fe8-89e0-e1fe5654f601" providerId="ADAL" clId="{592AD3A3-C270-4FAC-9755-9980D390E310}" dt="2021-05-27T10:31:24.540" v="1459" actId="20577"/>
        <pc:sldMkLst>
          <pc:docMk/>
          <pc:sldMk cId="1246335738" sldId="893"/>
        </pc:sldMkLst>
      </pc:sldChg>
      <pc:sldChg chg="modNotesTx">
        <pc:chgData name="Daniele Casson" userId="afc30597-5a83-4fe8-89e0-e1fe5654f601" providerId="ADAL" clId="{592AD3A3-C270-4FAC-9755-9980D390E310}" dt="2021-05-27T07:07:18.961" v="363" actId="20577"/>
        <pc:sldMkLst>
          <pc:docMk/>
          <pc:sldMk cId="4189342542" sldId="894"/>
        </pc:sldMkLst>
      </pc:sldChg>
      <pc:sldChg chg="modNotesTx">
        <pc:chgData name="Daniele Casson" userId="afc30597-5a83-4fe8-89e0-e1fe5654f601" providerId="ADAL" clId="{592AD3A3-C270-4FAC-9755-9980D390E310}" dt="2021-05-27T07:09:09.259" v="550" actId="20577"/>
        <pc:sldMkLst>
          <pc:docMk/>
          <pc:sldMk cId="2634337308" sldId="895"/>
        </pc:sldMkLst>
      </pc:sldChg>
      <pc:sldChg chg="modNotesTx">
        <pc:chgData name="Daniele Casson" userId="afc30597-5a83-4fe8-89e0-e1fe5654f601" providerId="ADAL" clId="{592AD3A3-C270-4FAC-9755-9980D390E310}" dt="2021-05-27T07:45:56.451" v="824" actId="20577"/>
        <pc:sldMkLst>
          <pc:docMk/>
          <pc:sldMk cId="658963463" sldId="897"/>
        </pc:sldMkLst>
      </pc:sldChg>
      <pc:sldChg chg="modNotesTx">
        <pc:chgData name="Daniele Casson" userId="afc30597-5a83-4fe8-89e0-e1fe5654f601" providerId="ADAL" clId="{592AD3A3-C270-4FAC-9755-9980D390E310}" dt="2021-05-27T10:30:45.082" v="1408" actId="20577"/>
        <pc:sldMkLst>
          <pc:docMk/>
          <pc:sldMk cId="3621898726" sldId="898"/>
        </pc:sldMkLst>
      </pc:sldChg>
      <pc:sldChg chg="modNotesTx">
        <pc:chgData name="Daniele Casson" userId="afc30597-5a83-4fe8-89e0-e1fe5654f601" providerId="ADAL" clId="{592AD3A3-C270-4FAC-9755-9980D390E310}" dt="2021-05-27T07:55:40.499" v="1062" actId="20577"/>
        <pc:sldMkLst>
          <pc:docMk/>
          <pc:sldMk cId="245266247" sldId="899"/>
        </pc:sldMkLst>
      </pc:sldChg>
      <pc:sldChg chg="modNotesTx">
        <pc:chgData name="Daniele Casson" userId="afc30597-5a83-4fe8-89e0-e1fe5654f601" providerId="ADAL" clId="{592AD3A3-C270-4FAC-9755-9980D390E310}" dt="2021-05-27T07:58:22.619" v="1208" actId="20577"/>
        <pc:sldMkLst>
          <pc:docMk/>
          <pc:sldMk cId="68861016" sldId="900"/>
        </pc:sldMkLst>
      </pc:sldChg>
      <pc:sldChg chg="modNotesTx">
        <pc:chgData name="Daniele Casson" userId="afc30597-5a83-4fe8-89e0-e1fe5654f601" providerId="ADAL" clId="{592AD3A3-C270-4FAC-9755-9980D390E310}" dt="2021-05-27T07:58:49.678" v="1242" actId="20577"/>
        <pc:sldMkLst>
          <pc:docMk/>
          <pc:sldMk cId="3299892211" sldId="901"/>
        </pc:sldMkLst>
      </pc:sldChg>
      <pc:sldChg chg="modNotesTx">
        <pc:chgData name="Daniele Casson" userId="afc30597-5a83-4fe8-89e0-e1fe5654f601" providerId="ADAL" clId="{592AD3A3-C270-4FAC-9755-9980D390E310}" dt="2021-05-27T10:27:09.132" v="1400" actId="20577"/>
        <pc:sldMkLst>
          <pc:docMk/>
          <pc:sldMk cId="3711062239" sldId="902"/>
        </pc:sldMkLst>
      </pc:sldChg>
    </pc:docChg>
  </pc:docChgLst>
  <pc:docChgLst>
    <pc:chgData name="Chiara Collavizza" userId="S::chiara.collavizza@beantech.it::848b7aa3-292a-4ac5-8d45-f0461ff8ea89" providerId="AD" clId="Web-{696D5575-FDBD-4725-BDAD-161FF87E6DD6}"/>
    <pc:docChg chg="modSld">
      <pc:chgData name="Chiara Collavizza" userId="S::chiara.collavizza@beantech.it::848b7aa3-292a-4ac5-8d45-f0461ff8ea89" providerId="AD" clId="Web-{696D5575-FDBD-4725-BDAD-161FF87E6DD6}" dt="2021-01-21T13:26:14.404" v="10" actId="14100"/>
      <pc:docMkLst>
        <pc:docMk/>
      </pc:docMkLst>
      <pc:sldChg chg="addSp delSp modSp">
        <pc:chgData name="Chiara Collavizza" userId="S::chiara.collavizza@beantech.it::848b7aa3-292a-4ac5-8d45-f0461ff8ea89" providerId="AD" clId="Web-{696D5575-FDBD-4725-BDAD-161FF87E6DD6}" dt="2021-01-21T13:26:14.404" v="10" actId="14100"/>
        <pc:sldMkLst>
          <pc:docMk/>
          <pc:sldMk cId="3630615040" sldId="786"/>
        </pc:sldMkLst>
        <pc:spChg chg="mod">
          <ac:chgData name="Chiara Collavizza" userId="S::chiara.collavizza@beantech.it::848b7aa3-292a-4ac5-8d45-f0461ff8ea89" providerId="AD" clId="Web-{696D5575-FDBD-4725-BDAD-161FF87E6DD6}" dt="2021-01-21T13:26:14.404" v="10" actId="14100"/>
          <ac:spMkLst>
            <pc:docMk/>
            <pc:sldMk cId="3630615040" sldId="786"/>
            <ac:spMk id="31" creationId="{34170040-227E-4097-A6D2-8022D659C13E}"/>
          </ac:spMkLst>
        </pc:spChg>
        <pc:picChg chg="add mod ord">
          <ac:chgData name="Chiara Collavizza" userId="S::chiara.collavizza@beantech.it::848b7aa3-292a-4ac5-8d45-f0461ff8ea89" providerId="AD" clId="Web-{696D5575-FDBD-4725-BDAD-161FF87E6DD6}" dt="2021-01-21T13:26:11.185" v="9"/>
          <ac:picMkLst>
            <pc:docMk/>
            <pc:sldMk cId="3630615040" sldId="786"/>
            <ac:picMk id="2" creationId="{1F90BEC2-2913-423D-B063-157C2C31C133}"/>
          </ac:picMkLst>
        </pc:picChg>
        <pc:picChg chg="del">
          <ac:chgData name="Chiara Collavizza" userId="S::chiara.collavizza@beantech.it::848b7aa3-292a-4ac5-8d45-f0461ff8ea89" providerId="AD" clId="Web-{696D5575-FDBD-4725-BDAD-161FF87E6DD6}" dt="2021-01-21T13:25:45.044" v="1"/>
          <ac:picMkLst>
            <pc:docMk/>
            <pc:sldMk cId="3630615040" sldId="786"/>
            <ac:picMk id="26" creationId="{857EF99F-8969-407E-A204-C2DF4FE4F90B}"/>
          </ac:picMkLst>
        </pc:picChg>
      </pc:sldChg>
    </pc:docChg>
  </pc:docChgLst>
  <pc:docChgLst>
    <pc:chgData name="Nicolas Solomita" userId="d0704052-55fa-4be6-a145-9aad79201d37" providerId="ADAL" clId="{CABCBC5F-A72B-4CAC-8690-80BB4513C4FE}"/>
    <pc:docChg chg="modSld">
      <pc:chgData name="Nicolas Solomita" userId="d0704052-55fa-4be6-a145-9aad79201d37" providerId="ADAL" clId="{CABCBC5F-A72B-4CAC-8690-80BB4513C4FE}" dt="2021-07-21T12:27:12.137" v="10" actId="1076"/>
      <pc:docMkLst>
        <pc:docMk/>
      </pc:docMkLst>
      <pc:sldChg chg="modSp mod">
        <pc:chgData name="Nicolas Solomita" userId="d0704052-55fa-4be6-a145-9aad79201d37" providerId="ADAL" clId="{CABCBC5F-A72B-4CAC-8690-80BB4513C4FE}" dt="2021-07-21T12:18:42.303" v="9" actId="20577"/>
        <pc:sldMkLst>
          <pc:docMk/>
          <pc:sldMk cId="3167625253" sldId="775"/>
        </pc:sldMkLst>
        <pc:spChg chg="mod">
          <ac:chgData name="Nicolas Solomita" userId="d0704052-55fa-4be6-a145-9aad79201d37" providerId="ADAL" clId="{CABCBC5F-A72B-4CAC-8690-80BB4513C4FE}" dt="2021-07-21T12:18:42.303" v="9" actId="20577"/>
          <ac:spMkLst>
            <pc:docMk/>
            <pc:sldMk cId="3167625253" sldId="775"/>
            <ac:spMk id="4" creationId="{084E74AB-925D-4C4A-AFBF-3AA20F48F216}"/>
          </ac:spMkLst>
        </pc:spChg>
      </pc:sldChg>
      <pc:sldChg chg="modSp mod">
        <pc:chgData name="Nicolas Solomita" userId="d0704052-55fa-4be6-a145-9aad79201d37" providerId="ADAL" clId="{CABCBC5F-A72B-4CAC-8690-80BB4513C4FE}" dt="2021-07-21T12:27:12.137" v="10" actId="1076"/>
        <pc:sldMkLst>
          <pc:docMk/>
          <pc:sldMk cId="1142597311" sldId="884"/>
        </pc:sldMkLst>
        <pc:picChg chg="mod">
          <ac:chgData name="Nicolas Solomita" userId="d0704052-55fa-4be6-a145-9aad79201d37" providerId="ADAL" clId="{CABCBC5F-A72B-4CAC-8690-80BB4513C4FE}" dt="2021-07-21T12:27:12.137" v="10" actId="1076"/>
          <ac:picMkLst>
            <pc:docMk/>
            <pc:sldMk cId="1142597311" sldId="884"/>
            <ac:picMk id="7" creationId="{3D9E612A-E30F-4B9D-9822-9D09F50873A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036554-2B17-4519-8B15-5E851981342C}" type="datetimeFigureOut">
              <a:rPr lang="it-IT" smtClean="0"/>
              <a:t>02/08/2021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4BC660-6953-4F55-BE4E-0B025AA342F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2797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BC660-6953-4F55-BE4E-0B025AA342F8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3258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Kafka Streaming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fastest</a:t>
            </a:r>
            <a:endParaRPr lang="it-IT" dirty="0"/>
          </a:p>
          <a:p>
            <a:endParaRPr lang="it-IT" dirty="0"/>
          </a:p>
          <a:p>
            <a:r>
              <a:rPr lang="it-IT" dirty="0"/>
              <a:t>In </a:t>
            </a:r>
            <a:r>
              <a:rPr lang="it-IT" dirty="0" err="1"/>
              <a:t>fact</a:t>
            </a:r>
            <a:r>
              <a:rPr lang="it-IT" dirty="0"/>
              <a:t> [… </a:t>
            </a:r>
            <a:r>
              <a:rPr lang="it-IT" dirty="0" err="1"/>
              <a:t>read</a:t>
            </a:r>
            <a:r>
              <a:rPr lang="it-IT" dirty="0"/>
              <a:t> slide ...]</a:t>
            </a:r>
          </a:p>
          <a:p>
            <a:endParaRPr lang="it-IT" dirty="0"/>
          </a:p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leaks in </a:t>
            </a:r>
            <a:r>
              <a:rPr lang="it-IT" dirty="0" err="1"/>
              <a:t>kafka</a:t>
            </a:r>
            <a:r>
              <a:rPr lang="it-IT" dirty="0"/>
              <a:t> </a:t>
            </a:r>
            <a:r>
              <a:rPr lang="it-IT" dirty="0" err="1"/>
              <a:t>architectures</a:t>
            </a:r>
            <a:r>
              <a:rPr lang="it-IT" dirty="0"/>
              <a:t> </a:t>
            </a:r>
            <a:r>
              <a:rPr lang="it-IT" dirty="0" err="1"/>
              <a:t>usually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processing part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do </a:t>
            </a:r>
            <a:r>
              <a:rPr lang="it-IT" dirty="0" err="1"/>
              <a:t>have</a:t>
            </a:r>
            <a:r>
              <a:rPr lang="it-IT" dirty="0"/>
              <a:t> to </a:t>
            </a:r>
            <a:r>
              <a:rPr lang="it-IT" dirty="0" err="1"/>
              <a:t>manipulate</a:t>
            </a:r>
            <a:r>
              <a:rPr lang="it-IT" dirty="0"/>
              <a:t> </a:t>
            </a:r>
            <a:r>
              <a:rPr lang="it-IT" dirty="0" err="1"/>
              <a:t>informations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What</a:t>
            </a:r>
            <a:r>
              <a:rPr lang="it-IT" dirty="0"/>
              <a:t> I REALLY </a:t>
            </a:r>
            <a:r>
              <a:rPr lang="it-IT" dirty="0" err="1"/>
              <a:t>want</a:t>
            </a:r>
            <a:r>
              <a:rPr lang="it-IT" dirty="0"/>
              <a:t> to be sure of,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business users can access the GOLDEN </a:t>
            </a:r>
            <a:r>
              <a:rPr lang="it-IT" dirty="0" err="1"/>
              <a:t>informations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right</a:t>
            </a:r>
            <a:r>
              <a:rPr lang="it-IT" dirty="0"/>
              <a:t> time (and the </a:t>
            </a:r>
            <a:r>
              <a:rPr lang="it-IT" dirty="0" err="1"/>
              <a:t>right</a:t>
            </a:r>
            <a:r>
              <a:rPr lang="it-IT" dirty="0"/>
              <a:t> time </a:t>
            </a:r>
            <a:r>
              <a:rPr lang="it-IT" dirty="0" err="1"/>
              <a:t>could</a:t>
            </a:r>
            <a:r>
              <a:rPr lang="it-IT" dirty="0"/>
              <a:t> NOT be </a:t>
            </a:r>
            <a:r>
              <a:rPr lang="it-IT" dirty="0" err="1"/>
              <a:t>real</a:t>
            </a:r>
            <a:r>
              <a:rPr lang="it-IT" dirty="0"/>
              <a:t> time, in </a:t>
            </a:r>
            <a:r>
              <a:rPr lang="it-IT" dirty="0" err="1"/>
              <a:t>most</a:t>
            </a:r>
            <a:r>
              <a:rPr lang="it-IT" dirty="0"/>
              <a:t> of the </a:t>
            </a:r>
            <a:r>
              <a:rPr lang="it-IT" dirty="0" err="1"/>
              <a:t>cases</a:t>
            </a:r>
            <a:r>
              <a:rPr lang="it-IT" dirty="0"/>
              <a:t> </a:t>
            </a:r>
            <a:r>
              <a:rPr lang="it-IT" dirty="0" err="1"/>
              <a:t>near-real</a:t>
            </a:r>
            <a:r>
              <a:rPr lang="it-IT" dirty="0"/>
              <a:t> time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enough</a:t>
            </a:r>
            <a:r>
              <a:rPr lang="it-IT" dirty="0"/>
              <a:t>). So,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don’t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the speed of light, Spark </a:t>
            </a:r>
            <a:r>
              <a:rPr lang="it-IT" dirty="0" err="1"/>
              <a:t>will</a:t>
            </a:r>
            <a:r>
              <a:rPr lang="it-IT" dirty="0"/>
              <a:t> be more </a:t>
            </a:r>
            <a:r>
              <a:rPr lang="it-IT" dirty="0" err="1"/>
              <a:t>than</a:t>
            </a:r>
            <a:r>
              <a:rPr lang="it-IT" dirty="0"/>
              <a:t> fine.</a:t>
            </a:r>
          </a:p>
          <a:p>
            <a:endParaRPr lang="it-IT" dirty="0"/>
          </a:p>
          <a:p>
            <a:r>
              <a:rPr lang="it-IT" dirty="0"/>
              <a:t>The second leak in Kafka streaming </a:t>
            </a:r>
            <a:r>
              <a:rPr lang="it-IT" dirty="0" err="1"/>
              <a:t>because</a:t>
            </a:r>
            <a:r>
              <a:rPr lang="it-IT" dirty="0"/>
              <a:t>, </a:t>
            </a:r>
            <a:r>
              <a:rPr lang="it-IT" dirty="0" err="1"/>
              <a:t>since</a:t>
            </a:r>
            <a:r>
              <a:rPr lang="it-IT" dirty="0"/>
              <a:t> 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persist</a:t>
            </a:r>
            <a:r>
              <a:rPr lang="it-IT" dirty="0"/>
              <a:t> the data once the stream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processed</a:t>
            </a:r>
            <a:r>
              <a:rPr lang="it-IT" dirty="0"/>
              <a:t>/</a:t>
            </a:r>
            <a:r>
              <a:rPr lang="it-IT" dirty="0" err="1"/>
              <a:t>cleaned</a:t>
            </a:r>
            <a:r>
              <a:rPr lang="it-IT" dirty="0"/>
              <a:t>/</a:t>
            </a:r>
            <a:r>
              <a:rPr lang="it-IT" dirty="0" err="1"/>
              <a:t>enriched</a:t>
            </a:r>
            <a:r>
              <a:rPr lang="it-IT" dirty="0"/>
              <a:t> to make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usable</a:t>
            </a:r>
            <a:r>
              <a:rPr lang="it-IT" dirty="0"/>
              <a:t> in the future and </a:t>
            </a:r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we’re</a:t>
            </a:r>
            <a:r>
              <a:rPr lang="it-IT" dirty="0"/>
              <a:t> </a:t>
            </a:r>
            <a:r>
              <a:rPr lang="it-IT" dirty="0" err="1"/>
              <a:t>hopefully</a:t>
            </a:r>
            <a:r>
              <a:rPr lang="it-IT" dirty="0"/>
              <a:t> working with big data, I dare </a:t>
            </a:r>
            <a:r>
              <a:rPr lang="it-IT" dirty="0" err="1"/>
              <a:t>you</a:t>
            </a:r>
            <a:r>
              <a:rPr lang="it-IT" dirty="0"/>
              <a:t> to store 5 or 10 </a:t>
            </a:r>
            <a:r>
              <a:rPr lang="it-IT" dirty="0" err="1"/>
              <a:t>years</a:t>
            </a:r>
            <a:r>
              <a:rPr lang="it-IT" dirty="0"/>
              <a:t> of </a:t>
            </a:r>
            <a:r>
              <a:rPr lang="it-IT" dirty="0" err="1"/>
              <a:t>historical</a:t>
            </a:r>
            <a:r>
              <a:rPr lang="it-IT" dirty="0"/>
              <a:t> </a:t>
            </a:r>
            <a:r>
              <a:rPr lang="it-IT" dirty="0" err="1"/>
              <a:t>detections</a:t>
            </a:r>
            <a:r>
              <a:rPr lang="it-IT" dirty="0"/>
              <a:t> from industrial </a:t>
            </a:r>
            <a:r>
              <a:rPr lang="it-IT" dirty="0" err="1"/>
              <a:t>sensors</a:t>
            </a:r>
            <a:r>
              <a:rPr lang="it-IT" dirty="0"/>
              <a:t> in a </a:t>
            </a:r>
            <a:r>
              <a:rPr lang="it-IT" dirty="0" err="1"/>
              <a:t>queue</a:t>
            </a:r>
            <a:r>
              <a:rPr lang="it-IT" dirty="0"/>
              <a:t>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BC660-6953-4F55-BE4E-0B025AA342F8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16522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Back to the </a:t>
            </a:r>
            <a:r>
              <a:rPr lang="it-IT" dirty="0" err="1"/>
              <a:t>context</a:t>
            </a:r>
            <a:r>
              <a:rPr lang="it-IT" dirty="0"/>
              <a:t> I </a:t>
            </a:r>
            <a:r>
              <a:rPr lang="it-IT" dirty="0" err="1"/>
              <a:t>described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usually</a:t>
            </a:r>
            <a:r>
              <a:rPr lang="it-IT" dirty="0"/>
              <a:t> </a:t>
            </a:r>
            <a:r>
              <a:rPr lang="it-IT" dirty="0" err="1"/>
              <a:t>offer</a:t>
            </a:r>
            <a:r>
              <a:rPr lang="it-IT" dirty="0"/>
              <a:t> to </a:t>
            </a:r>
            <a:r>
              <a:rPr lang="it-IT" dirty="0" err="1"/>
              <a:t>our</a:t>
            </a:r>
            <a:r>
              <a:rPr lang="it-IT" dirty="0"/>
              <a:t> customers a web </a:t>
            </a:r>
            <a:r>
              <a:rPr lang="it-IT" dirty="0" err="1"/>
              <a:t>portal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includes</a:t>
            </a:r>
            <a:r>
              <a:rPr lang="it-IT" dirty="0"/>
              <a:t> </a:t>
            </a:r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modules</a:t>
            </a:r>
            <a:r>
              <a:rPr lang="it-IT" dirty="0"/>
              <a:t>. </a:t>
            </a:r>
            <a:r>
              <a:rPr lang="it-IT" dirty="0" err="1"/>
              <a:t>Typically</a:t>
            </a:r>
            <a:r>
              <a:rPr lang="it-IT" dirty="0"/>
              <a:t> one for ex-post </a:t>
            </a:r>
            <a:r>
              <a:rPr lang="it-IT" dirty="0" err="1"/>
              <a:t>analysis</a:t>
            </a:r>
            <a:r>
              <a:rPr lang="it-IT" dirty="0"/>
              <a:t> with batch </a:t>
            </a:r>
            <a:r>
              <a:rPr lang="it-IT" dirty="0" err="1"/>
              <a:t>manipulated</a:t>
            </a:r>
            <a:r>
              <a:rPr lang="it-IT" dirty="0"/>
              <a:t> data, one for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with fast </a:t>
            </a:r>
            <a:r>
              <a:rPr lang="it-IT" dirty="0" err="1"/>
              <a:t>moving</a:t>
            </a:r>
            <a:r>
              <a:rPr lang="it-IT" dirty="0"/>
              <a:t> data and </a:t>
            </a:r>
            <a:r>
              <a:rPr lang="it-IT" dirty="0" err="1"/>
              <a:t>frequent</a:t>
            </a:r>
            <a:r>
              <a:rPr lang="it-IT" dirty="0"/>
              <a:t> interactions by the users and more…</a:t>
            </a:r>
          </a:p>
          <a:p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talking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streaming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important</a:t>
            </a:r>
            <a:r>
              <a:rPr lang="it-IT" dirty="0"/>
              <a:t> </a:t>
            </a:r>
            <a:r>
              <a:rPr lang="it-IT" dirty="0" err="1"/>
              <a:t>aspect</a:t>
            </a:r>
            <a:r>
              <a:rPr lang="it-IT" dirty="0"/>
              <a:t> to </a:t>
            </a:r>
            <a:r>
              <a:rPr lang="it-IT" dirty="0" err="1"/>
              <a:t>consider</a:t>
            </a:r>
            <a:r>
              <a:rPr lang="it-IT" dirty="0"/>
              <a:t>:</a:t>
            </a:r>
          </a:p>
          <a:p>
            <a:pPr marL="171450" indent="-171450">
              <a:buFontTx/>
              <a:buChar char="-"/>
            </a:pPr>
            <a:r>
              <a:rPr lang="it-IT" dirty="0"/>
              <a:t>Will </a:t>
            </a:r>
            <a:r>
              <a:rPr lang="it-IT" dirty="0" err="1"/>
              <a:t>my</a:t>
            </a:r>
            <a:r>
              <a:rPr lang="it-IT" dirty="0"/>
              <a:t> data </a:t>
            </a:r>
            <a:r>
              <a:rPr lang="it-IT" dirty="0" err="1"/>
              <a:t>arrive</a:t>
            </a:r>
            <a:r>
              <a:rPr lang="it-IT" dirty="0"/>
              <a:t> ready to be </a:t>
            </a:r>
            <a:r>
              <a:rPr lang="it-IT" dirty="0" err="1"/>
              <a:t>consumed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-in-once or do I </a:t>
            </a:r>
            <a:r>
              <a:rPr lang="it-IT" dirty="0" err="1"/>
              <a:t>have</a:t>
            </a:r>
            <a:r>
              <a:rPr lang="it-IT" dirty="0"/>
              <a:t> to </a:t>
            </a:r>
            <a:r>
              <a:rPr lang="it-IT" dirty="0" err="1"/>
              <a:t>expect</a:t>
            </a:r>
            <a:r>
              <a:rPr lang="it-IT" dirty="0"/>
              <a:t> </a:t>
            </a:r>
            <a:r>
              <a:rPr lang="it-IT" dirty="0" err="1"/>
              <a:t>chunks</a:t>
            </a:r>
            <a:r>
              <a:rPr lang="it-IT" dirty="0"/>
              <a:t> of </a:t>
            </a:r>
            <a:r>
              <a:rPr lang="it-IT" dirty="0" err="1"/>
              <a:t>delayed</a:t>
            </a:r>
            <a:r>
              <a:rPr lang="it-IT" dirty="0"/>
              <a:t> data?</a:t>
            </a:r>
          </a:p>
          <a:p>
            <a:pPr marL="628650" lvl="1" indent="-171450">
              <a:buFontTx/>
              <a:buChar char="-"/>
            </a:pPr>
            <a:r>
              <a:rPr lang="it-IT" dirty="0"/>
              <a:t>In </a:t>
            </a:r>
            <a:r>
              <a:rPr lang="it-IT" dirty="0" err="1"/>
              <a:t>steel</a:t>
            </a:r>
            <a:r>
              <a:rPr lang="it-IT" dirty="0"/>
              <a:t> making a single product can be </a:t>
            </a:r>
            <a:r>
              <a:rPr lang="it-IT" dirty="0" err="1"/>
              <a:t>kilometers</a:t>
            </a:r>
            <a:r>
              <a:rPr lang="it-IT" dirty="0"/>
              <a:t> long and </a:t>
            </a:r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measurements</a:t>
            </a:r>
            <a:r>
              <a:rPr lang="it-IT" dirty="0"/>
              <a:t> are made </a:t>
            </a:r>
            <a:r>
              <a:rPr lang="it-IT" dirty="0" err="1"/>
              <a:t>during</a:t>
            </a:r>
            <a:r>
              <a:rPr lang="it-IT" dirty="0"/>
              <a:t>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process</a:t>
            </a:r>
            <a:endParaRPr lang="it-IT" dirty="0"/>
          </a:p>
          <a:p>
            <a:pPr marL="628650" lvl="1" indent="-171450">
              <a:buFontTx/>
              <a:buChar char="-"/>
            </a:pP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aspect</a:t>
            </a:r>
            <a:r>
              <a:rPr lang="it-IT" dirty="0"/>
              <a:t> impacts on </a:t>
            </a:r>
            <a:r>
              <a:rPr lang="it-IT" dirty="0" err="1"/>
              <a:t>where</a:t>
            </a:r>
            <a:r>
              <a:rPr lang="it-IT" dirty="0"/>
              <a:t> to store </a:t>
            </a:r>
            <a:r>
              <a:rPr lang="it-IT" dirty="0" err="1"/>
              <a:t>my</a:t>
            </a:r>
            <a:r>
              <a:rPr lang="it-IT" dirty="0"/>
              <a:t> «live» data in the time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passes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the first and the last </a:t>
            </a:r>
            <a:r>
              <a:rPr lang="it-IT" dirty="0" err="1"/>
              <a:t>measurements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in THAT </a:t>
            </a:r>
            <a:r>
              <a:rPr lang="it-IT" dirty="0" err="1"/>
              <a:t>interval</a:t>
            </a:r>
            <a:r>
              <a:rPr lang="it-IT" dirty="0"/>
              <a:t>, I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present</a:t>
            </a:r>
            <a:r>
              <a:rPr lang="it-IT" dirty="0"/>
              <a:t> to the </a:t>
            </a:r>
            <a:r>
              <a:rPr lang="it-IT" dirty="0" err="1"/>
              <a:t>final</a:t>
            </a:r>
            <a:r>
              <a:rPr lang="it-IT" dirty="0"/>
              <a:t> user the state of the production </a:t>
            </a:r>
            <a:r>
              <a:rPr lang="it-IT" dirty="0" err="1"/>
              <a:t>but</a:t>
            </a:r>
            <a:r>
              <a:rPr lang="it-IT" dirty="0"/>
              <a:t> I </a:t>
            </a:r>
            <a:r>
              <a:rPr lang="it-IT" dirty="0" err="1"/>
              <a:t>have</a:t>
            </a:r>
            <a:r>
              <a:rPr lang="it-IT" dirty="0"/>
              <a:t> to </a:t>
            </a:r>
            <a:r>
              <a:rPr lang="it-IT" dirty="0" err="1"/>
              <a:t>consider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my</a:t>
            </a:r>
            <a:r>
              <a:rPr lang="it-IT" dirty="0"/>
              <a:t> data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be </a:t>
            </a:r>
            <a:r>
              <a:rPr lang="it-IT" dirty="0" err="1"/>
              <a:t>updated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times.</a:t>
            </a:r>
          </a:p>
          <a:p>
            <a:pPr marL="457200" lvl="1" indent="0">
              <a:buFontTx/>
              <a:buNone/>
            </a:pPr>
            <a:endParaRPr lang="it-IT" dirty="0"/>
          </a:p>
          <a:p>
            <a:pPr marL="457200" lvl="1" indent="0">
              <a:buFontTx/>
              <a:buNone/>
            </a:pPr>
            <a:r>
              <a:rPr lang="it-IT" dirty="0"/>
              <a:t>WORM (</a:t>
            </a:r>
            <a:r>
              <a:rPr lang="it-IT" dirty="0" err="1"/>
              <a:t>write</a:t>
            </a:r>
            <a:r>
              <a:rPr lang="it-IT" dirty="0"/>
              <a:t> once, </a:t>
            </a:r>
            <a:r>
              <a:rPr lang="it-IT" dirty="0" err="1"/>
              <a:t>read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[times]). So, update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usually</a:t>
            </a:r>
            <a:r>
              <a:rPr lang="it-IT" dirty="0"/>
              <a:t> a </a:t>
            </a:r>
            <a:r>
              <a:rPr lang="it-IT" dirty="0" err="1"/>
              <a:t>tricky</a:t>
            </a:r>
            <a:r>
              <a:rPr lang="it-IT" dirty="0"/>
              <a:t> </a:t>
            </a:r>
            <a:r>
              <a:rPr lang="it-IT" dirty="0" err="1"/>
              <a:t>operation</a:t>
            </a:r>
            <a:r>
              <a:rPr lang="it-IT" dirty="0"/>
              <a:t> to </a:t>
            </a:r>
            <a:r>
              <a:rPr lang="it-IT" dirty="0" err="1"/>
              <a:t>perform</a:t>
            </a:r>
            <a:r>
              <a:rPr lang="it-IT" dirty="0"/>
              <a:t>.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BC660-6953-4F55-BE4E-0B025AA342F8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80364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r>
              <a:rPr lang="it-IT" dirty="0" err="1"/>
              <a:t>additional</a:t>
            </a:r>
            <a:r>
              <a:rPr lang="it-IT" dirty="0"/>
              <a:t> </a:t>
            </a:r>
            <a:r>
              <a:rPr lang="it-IT" dirty="0" err="1"/>
              <a:t>layer</a:t>
            </a:r>
            <a:r>
              <a:rPr lang="it-IT" dirty="0"/>
              <a:t> with a </a:t>
            </a:r>
            <a:r>
              <a:rPr lang="it-IT" dirty="0" err="1"/>
              <a:t>document-based</a:t>
            </a:r>
            <a:r>
              <a:rPr lang="it-IT" dirty="0"/>
              <a:t> DB </a:t>
            </a:r>
            <a:r>
              <a:rPr lang="it-IT" dirty="0" err="1"/>
              <a:t>optimized</a:t>
            </a:r>
            <a:r>
              <a:rPr lang="it-IT" dirty="0"/>
              <a:t> for updates and fast </a:t>
            </a:r>
            <a:r>
              <a:rPr lang="it-IT" dirty="0" err="1"/>
              <a:t>response</a:t>
            </a:r>
            <a:r>
              <a:rPr lang="it-IT" dirty="0"/>
              <a:t> for RT </a:t>
            </a:r>
            <a:r>
              <a:rPr lang="it-IT" dirty="0" err="1"/>
              <a:t>dashboarding</a:t>
            </a:r>
            <a:r>
              <a:rPr lang="it-IT" dirty="0"/>
              <a:t>.</a:t>
            </a:r>
          </a:p>
          <a:p>
            <a:pPr marL="457200" lvl="1" indent="0">
              <a:buFontTx/>
              <a:buNone/>
            </a:pPr>
            <a:r>
              <a:rPr lang="it-IT" dirty="0"/>
              <a:t> </a:t>
            </a:r>
          </a:p>
          <a:p>
            <a:pPr marL="457200" lvl="1" indent="0">
              <a:buFontTx/>
              <a:buNone/>
            </a:pPr>
            <a:r>
              <a:rPr lang="it-IT" dirty="0" err="1"/>
              <a:t>Retention</a:t>
            </a:r>
            <a:r>
              <a:rPr lang="it-IT" dirty="0"/>
              <a:t>… 6 </a:t>
            </a:r>
            <a:r>
              <a:rPr lang="it-IT" dirty="0" err="1"/>
              <a:t>months</a:t>
            </a:r>
            <a:endParaRPr lang="it-IT" dirty="0"/>
          </a:p>
          <a:p>
            <a:pPr marL="457200" lvl="1" indent="0">
              <a:buFontTx/>
              <a:buNone/>
            </a:pPr>
            <a:endParaRPr lang="it-IT" dirty="0"/>
          </a:p>
          <a:p>
            <a:pPr marL="457200" lvl="1" indent="0">
              <a:buFontTx/>
              <a:buNone/>
            </a:pPr>
            <a:r>
              <a:rPr lang="it-IT" dirty="0"/>
              <a:t>Show data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soon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receive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 once the </a:t>
            </a:r>
            <a:r>
              <a:rPr lang="it-IT" dirty="0" err="1"/>
              <a:t>document</a:t>
            </a:r>
            <a:r>
              <a:rPr lang="it-IT" dirty="0"/>
              <a:t> in the data </a:t>
            </a:r>
            <a:r>
              <a:rPr lang="it-IT" dirty="0" err="1"/>
              <a:t>lake</a:t>
            </a:r>
            <a:r>
              <a:rPr lang="it-IT" dirty="0"/>
              <a:t> </a:t>
            </a:r>
            <a:r>
              <a:rPr lang="it-IT" dirty="0" err="1"/>
              <a:t>avoiding</a:t>
            </a:r>
            <a:r>
              <a:rPr lang="it-IT" dirty="0"/>
              <a:t> multiple updates</a:t>
            </a:r>
          </a:p>
          <a:p>
            <a:pPr marL="457200" lvl="1" indent="0">
              <a:buFontTx/>
              <a:buNone/>
            </a:pPr>
            <a:endParaRPr lang="it-IT" dirty="0"/>
          </a:p>
          <a:p>
            <a:pPr marL="0" lvl="0" indent="0">
              <a:buFontTx/>
              <a:buNone/>
            </a:pPr>
            <a:r>
              <a:rPr lang="it-IT" dirty="0"/>
              <a:t>At </a:t>
            </a:r>
            <a:r>
              <a:rPr lang="it-IT" dirty="0" err="1"/>
              <a:t>this</a:t>
            </a:r>
            <a:r>
              <a:rPr lang="it-IT" dirty="0"/>
              <a:t> point the </a:t>
            </a:r>
            <a:r>
              <a:rPr lang="it-IT" dirty="0" err="1"/>
              <a:t>question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…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Spark </a:t>
            </a:r>
            <a:r>
              <a:rPr lang="it-IT" dirty="0" err="1"/>
              <a:t>fit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BC660-6953-4F55-BE4E-0B025AA342F8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0346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Spark </a:t>
            </a:r>
            <a:r>
              <a:rPr lang="it-IT" dirty="0" err="1"/>
              <a:t>started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research</a:t>
            </a:r>
            <a:r>
              <a:rPr lang="it-IT" dirty="0"/>
              <a:t> project in 2009 and </a:t>
            </a:r>
            <a:r>
              <a:rPr lang="it-IT" dirty="0" err="1"/>
              <a:t>moved</a:t>
            </a:r>
            <a:r>
              <a:rPr lang="it-IT" dirty="0"/>
              <a:t> to Apache Software Foundation in 2013 </a:t>
            </a:r>
            <a:r>
              <a:rPr lang="it-IT" dirty="0" err="1"/>
              <a:t>but</a:t>
            </a:r>
            <a:r>
              <a:rPr lang="it-IT" dirty="0"/>
              <a:t> the first (open source) </a:t>
            </a:r>
            <a:r>
              <a:rPr lang="it-IT" dirty="0" err="1"/>
              <a:t>stable</a:t>
            </a:r>
            <a:r>
              <a:rPr lang="it-IT" dirty="0"/>
              <a:t> release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distributed</a:t>
            </a:r>
            <a:r>
              <a:rPr lang="it-IT" dirty="0"/>
              <a:t> in 2014.</a:t>
            </a:r>
          </a:p>
          <a:p>
            <a:endParaRPr lang="it-IT" dirty="0"/>
          </a:p>
          <a:p>
            <a:r>
              <a:rPr lang="it-IT" dirty="0"/>
              <a:t>In-</a:t>
            </a:r>
            <a:r>
              <a:rPr lang="it-IT" dirty="0" err="1"/>
              <a:t>memory</a:t>
            </a:r>
            <a:r>
              <a:rPr lang="it-IT" dirty="0"/>
              <a:t> </a:t>
            </a:r>
            <a:r>
              <a:rPr lang="it-IT" dirty="0" err="1"/>
              <a:t>computation</a:t>
            </a:r>
            <a:r>
              <a:rPr lang="it-IT" dirty="0"/>
              <a:t> -&gt; Spark 100x </a:t>
            </a:r>
            <a:r>
              <a:rPr lang="it-IT" dirty="0" err="1"/>
              <a:t>faster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MR</a:t>
            </a:r>
          </a:p>
          <a:p>
            <a:r>
              <a:rPr lang="it-IT" dirty="0"/>
              <a:t>And </a:t>
            </a:r>
            <a:r>
              <a:rPr lang="it-IT" dirty="0" err="1"/>
              <a:t>lazy</a:t>
            </a:r>
            <a:r>
              <a:rPr lang="it-IT" dirty="0"/>
              <a:t> </a:t>
            </a:r>
            <a:r>
              <a:rPr lang="it-IT" dirty="0" err="1"/>
              <a:t>paradigm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Transformations</a:t>
            </a:r>
            <a:r>
              <a:rPr lang="it-IT" dirty="0"/>
              <a:t> and Actions</a:t>
            </a:r>
          </a:p>
          <a:p>
            <a:endParaRPr lang="it-IT" dirty="0"/>
          </a:p>
          <a:p>
            <a:r>
              <a:rPr lang="it-IT" dirty="0" err="1"/>
              <a:t>lazy</a:t>
            </a:r>
            <a:r>
              <a:rPr lang="it-IT" dirty="0"/>
              <a:t> </a:t>
            </a:r>
            <a:r>
              <a:rPr lang="it-IT" dirty="0" err="1"/>
              <a:t>paradigm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means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I can </a:t>
            </a:r>
            <a:r>
              <a:rPr lang="it-IT" dirty="0" err="1"/>
              <a:t>apply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Transformation</a:t>
            </a:r>
            <a:r>
              <a:rPr lang="it-IT" dirty="0"/>
              <a:t> on </a:t>
            </a:r>
            <a:r>
              <a:rPr lang="it-IT" dirty="0" err="1"/>
              <a:t>my</a:t>
            </a:r>
            <a:r>
              <a:rPr lang="it-IT" dirty="0"/>
              <a:t> dataset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a single bit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moved</a:t>
            </a:r>
            <a:r>
              <a:rPr lang="it-IT" dirty="0"/>
              <a:t> </a:t>
            </a:r>
            <a:r>
              <a:rPr lang="it-IT" dirty="0" err="1"/>
              <a:t>until</a:t>
            </a:r>
            <a:r>
              <a:rPr lang="it-IT" dirty="0"/>
              <a:t> I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perform</a:t>
            </a:r>
            <a:r>
              <a:rPr lang="it-IT" dirty="0"/>
              <a:t> an Action.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approach</a:t>
            </a:r>
            <a:r>
              <a:rPr lang="it-IT" dirty="0"/>
              <a:t> </a:t>
            </a:r>
            <a:r>
              <a:rPr lang="it-IT" dirty="0" err="1"/>
              <a:t>allows</a:t>
            </a:r>
            <a:r>
              <a:rPr lang="it-IT" dirty="0"/>
              <a:t> Spark </a:t>
            </a:r>
            <a:r>
              <a:rPr lang="it-IT" dirty="0" err="1"/>
              <a:t>engine</a:t>
            </a:r>
            <a:r>
              <a:rPr lang="it-IT" dirty="0"/>
              <a:t> to </a:t>
            </a:r>
            <a:r>
              <a:rPr lang="it-IT" dirty="0" err="1"/>
              <a:t>automatically</a:t>
            </a:r>
            <a:r>
              <a:rPr lang="it-IT" dirty="0"/>
              <a:t> </a:t>
            </a:r>
            <a:r>
              <a:rPr lang="it-IT" dirty="0" err="1"/>
              <a:t>optimize</a:t>
            </a:r>
            <a:r>
              <a:rPr lang="it-IT" dirty="0"/>
              <a:t> the </a:t>
            </a:r>
            <a:r>
              <a:rPr lang="it-IT" dirty="0" err="1"/>
              <a:t>execution</a:t>
            </a:r>
            <a:r>
              <a:rPr lang="it-IT" dirty="0"/>
              <a:t> plan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doing</a:t>
            </a:r>
            <a:r>
              <a:rPr lang="it-IT" dirty="0"/>
              <a:t> </a:t>
            </a:r>
            <a:r>
              <a:rPr lang="it-IT" dirty="0" err="1"/>
              <a:t>anything</a:t>
            </a:r>
            <a:r>
              <a:rPr lang="it-IT" dirty="0"/>
              <a:t>.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result</a:t>
            </a:r>
            <a:r>
              <a:rPr lang="it-IT" dirty="0"/>
              <a:t>, </a:t>
            </a:r>
            <a:r>
              <a:rPr lang="it-IT" dirty="0" err="1"/>
              <a:t>our</a:t>
            </a:r>
            <a:r>
              <a:rPr lang="it-IT" dirty="0"/>
              <a:t> code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faster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BC660-6953-4F55-BE4E-0B025AA342F8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7279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Resilient</a:t>
            </a:r>
            <a:r>
              <a:rPr lang="it-IT" dirty="0"/>
              <a:t> Distributed Datasets</a:t>
            </a:r>
          </a:p>
          <a:p>
            <a:endParaRPr lang="it-IT" dirty="0"/>
          </a:p>
          <a:p>
            <a:r>
              <a:rPr lang="it-IT" dirty="0"/>
              <a:t>3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properties</a:t>
            </a:r>
            <a:r>
              <a:rPr lang="it-IT" dirty="0"/>
              <a:t>:</a:t>
            </a:r>
          </a:p>
          <a:p>
            <a:pPr marL="171450" indent="-171450">
              <a:buFontTx/>
              <a:buChar char="-"/>
            </a:pPr>
            <a:r>
              <a:rPr lang="it-IT" dirty="0" err="1"/>
              <a:t>immutable</a:t>
            </a:r>
            <a:r>
              <a:rPr lang="it-IT" dirty="0"/>
              <a:t> (</a:t>
            </a:r>
            <a:r>
              <a:rPr lang="it-IT" dirty="0" err="1"/>
              <a:t>aka</a:t>
            </a:r>
            <a:r>
              <a:rPr lang="it-IT" dirty="0"/>
              <a:t> </a:t>
            </a:r>
            <a:r>
              <a:rPr lang="it-IT" dirty="0" err="1"/>
              <a:t>read-only</a:t>
            </a:r>
            <a:r>
              <a:rPr lang="it-IT" dirty="0"/>
              <a:t>)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means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I </a:t>
            </a:r>
            <a:r>
              <a:rPr lang="it-IT" dirty="0" err="1"/>
              <a:t>perform</a:t>
            </a:r>
            <a:r>
              <a:rPr lang="it-IT" dirty="0"/>
              <a:t> a </a:t>
            </a:r>
            <a:r>
              <a:rPr lang="it-IT" dirty="0" err="1"/>
              <a:t>Transformation</a:t>
            </a:r>
            <a:r>
              <a:rPr lang="it-IT" dirty="0"/>
              <a:t> on a </a:t>
            </a:r>
            <a:r>
              <a:rPr lang="it-IT" dirty="0" err="1"/>
              <a:t>collection</a:t>
            </a:r>
            <a:r>
              <a:rPr lang="it-IT" dirty="0"/>
              <a:t> </a:t>
            </a:r>
            <a:r>
              <a:rPr lang="it-IT" dirty="0" err="1"/>
              <a:t>calling</a:t>
            </a:r>
            <a:r>
              <a:rPr lang="it-IT" dirty="0"/>
              <a:t> an Action, the output </a:t>
            </a:r>
            <a:r>
              <a:rPr lang="it-IT" dirty="0" err="1"/>
              <a:t>will</a:t>
            </a:r>
            <a:r>
              <a:rPr lang="it-IT" dirty="0"/>
              <a:t> be a </a:t>
            </a:r>
            <a:r>
              <a:rPr lang="it-IT" dirty="0" err="1"/>
              <a:t>different</a:t>
            </a:r>
            <a:r>
              <a:rPr lang="it-IT" dirty="0"/>
              <a:t> RDD.</a:t>
            </a:r>
          </a:p>
          <a:p>
            <a:pPr marL="171450" indent="-171450">
              <a:buFontTx/>
              <a:buChar char="-"/>
            </a:pPr>
            <a:r>
              <a:rPr lang="it-IT" dirty="0" err="1"/>
              <a:t>Distrubuted</a:t>
            </a:r>
            <a:r>
              <a:rPr lang="it-IT" dirty="0"/>
              <a:t>.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means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dataset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divided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logical</a:t>
            </a:r>
            <a:r>
              <a:rPr lang="it-IT" dirty="0"/>
              <a:t> </a:t>
            </a:r>
            <a:r>
              <a:rPr lang="it-IT" dirty="0" err="1"/>
              <a:t>partition</a:t>
            </a:r>
            <a:r>
              <a:rPr lang="it-IT" dirty="0"/>
              <a:t> in </a:t>
            </a:r>
            <a:r>
              <a:rPr lang="it-IT" dirty="0" err="1"/>
              <a:t>order</a:t>
            </a:r>
            <a:r>
              <a:rPr lang="it-IT" dirty="0"/>
              <a:t> to be </a:t>
            </a:r>
            <a:r>
              <a:rPr lang="it-IT" dirty="0" err="1"/>
              <a:t>processed</a:t>
            </a:r>
            <a:r>
              <a:rPr lang="it-IT" dirty="0"/>
              <a:t> by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nodes</a:t>
            </a:r>
            <a:r>
              <a:rPr lang="it-IT" dirty="0"/>
              <a:t> and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rejoined</a:t>
            </a:r>
            <a:r>
              <a:rPr lang="it-IT" dirty="0"/>
              <a:t> in a brand new RDD</a:t>
            </a:r>
          </a:p>
          <a:p>
            <a:pPr marL="171450" indent="-171450">
              <a:buFontTx/>
              <a:buChar char="-"/>
            </a:pPr>
            <a:r>
              <a:rPr lang="it-IT" dirty="0"/>
              <a:t>And of </a:t>
            </a:r>
            <a:r>
              <a:rPr lang="it-IT" dirty="0" err="1"/>
              <a:t>course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collections</a:t>
            </a:r>
            <a:r>
              <a:rPr lang="it-IT" dirty="0"/>
              <a:t> of </a:t>
            </a:r>
            <a:r>
              <a:rPr lang="it-IT" dirty="0" err="1"/>
              <a:t>elements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 err="1"/>
              <a:t>RDDs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to </a:t>
            </a:r>
            <a:r>
              <a:rPr lang="it-IT" dirty="0" err="1"/>
              <a:t>boost</a:t>
            </a:r>
            <a:r>
              <a:rPr lang="it-IT" dirty="0"/>
              <a:t> </a:t>
            </a:r>
            <a:r>
              <a:rPr lang="it-IT" dirty="0" err="1"/>
              <a:t>MapReduce</a:t>
            </a:r>
            <a:r>
              <a:rPr lang="it-IT" dirty="0"/>
              <a:t> performances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intermediate step of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operation</a:t>
            </a:r>
            <a:r>
              <a:rPr lang="it-IT" dirty="0"/>
              <a:t> </a:t>
            </a:r>
            <a:r>
              <a:rPr lang="it-IT" dirty="0" err="1"/>
              <a:t>uses</a:t>
            </a:r>
            <a:r>
              <a:rPr lang="it-IT" dirty="0"/>
              <a:t> Distributed Memory to store </a:t>
            </a:r>
            <a:r>
              <a:rPr lang="it-IT" dirty="0" err="1"/>
              <a:t>partial</a:t>
            </a:r>
            <a:r>
              <a:rPr lang="it-IT" dirty="0"/>
              <a:t> data </a:t>
            </a:r>
            <a:r>
              <a:rPr lang="it-IT" dirty="0" err="1"/>
              <a:t>instead</a:t>
            </a:r>
            <a:r>
              <a:rPr lang="it-IT" dirty="0"/>
              <a:t> of </a:t>
            </a:r>
            <a:r>
              <a:rPr lang="it-IT" dirty="0" err="1"/>
              <a:t>leaning</a:t>
            </a:r>
            <a:r>
              <a:rPr lang="it-IT" dirty="0"/>
              <a:t> on the storage.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BC660-6953-4F55-BE4E-0B025AA342F8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676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BC660-6953-4F55-BE4E-0B025AA342F8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59972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basic</a:t>
            </a:r>
            <a:r>
              <a:rPr lang="it-IT" dirty="0"/>
              <a:t> concept </a:t>
            </a:r>
            <a:r>
              <a:rPr lang="it-IT" dirty="0" err="1"/>
              <a:t>was</a:t>
            </a:r>
            <a:r>
              <a:rPr lang="it-IT" dirty="0"/>
              <a:t> to reduce the size of the </a:t>
            </a:r>
            <a:r>
              <a:rPr lang="it-IT" dirty="0" err="1"/>
              <a:t>batches</a:t>
            </a:r>
            <a:r>
              <a:rPr lang="it-IT" dirty="0"/>
              <a:t> (</a:t>
            </a:r>
            <a:r>
              <a:rPr lang="it-IT" dirty="0" err="1"/>
              <a:t>calling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microbatches</a:t>
            </a:r>
            <a:r>
              <a:rPr lang="it-IT" dirty="0"/>
              <a:t> with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fantasy) and work with a </a:t>
            </a:r>
            <a:r>
              <a:rPr lang="it-IT" dirty="0" err="1"/>
              <a:t>series</a:t>
            </a:r>
            <a:r>
              <a:rPr lang="it-IT" dirty="0"/>
              <a:t> of </a:t>
            </a:r>
            <a:r>
              <a:rPr lang="it-IT" dirty="0" err="1"/>
              <a:t>RDDs</a:t>
            </a:r>
            <a:r>
              <a:rPr lang="it-IT" dirty="0"/>
              <a:t> </a:t>
            </a:r>
            <a:r>
              <a:rPr lang="it-IT" dirty="0" err="1"/>
              <a:t>concatenated</a:t>
            </a:r>
            <a:r>
              <a:rPr lang="it-IT" dirty="0"/>
              <a:t> in abstract </a:t>
            </a:r>
            <a:r>
              <a:rPr lang="it-IT" dirty="0" err="1"/>
              <a:t>structures</a:t>
            </a:r>
            <a:r>
              <a:rPr lang="it-IT" dirty="0"/>
              <a:t> </a:t>
            </a:r>
            <a:r>
              <a:rPr lang="it-IT" dirty="0" err="1"/>
              <a:t>called</a:t>
            </a:r>
            <a:r>
              <a:rPr lang="it-IT" dirty="0"/>
              <a:t> </a:t>
            </a:r>
            <a:r>
              <a:rPr lang="it-IT" dirty="0" err="1"/>
              <a:t>DStreams</a:t>
            </a:r>
            <a:r>
              <a:rPr lang="it-IT" dirty="0"/>
              <a:t>. </a:t>
            </a:r>
          </a:p>
          <a:p>
            <a:endParaRPr lang="it-IT" dirty="0"/>
          </a:p>
          <a:p>
            <a:r>
              <a:rPr lang="it-IT" dirty="0"/>
              <a:t>[slide, slide, slide]</a:t>
            </a:r>
          </a:p>
          <a:p>
            <a:r>
              <a:rPr lang="it-IT" dirty="0"/>
              <a:t>In a </a:t>
            </a:r>
            <a:r>
              <a:rPr lang="it-IT" dirty="0" err="1"/>
              <a:t>typical</a:t>
            </a:r>
            <a:r>
              <a:rPr lang="it-IT" dirty="0"/>
              <a:t> flow, Spark polls the source for new data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interval</a:t>
            </a:r>
            <a:r>
              <a:rPr lang="it-IT" dirty="0"/>
              <a:t> (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defined</a:t>
            </a:r>
            <a:r>
              <a:rPr lang="it-IT" dirty="0"/>
              <a:t> in the </a:t>
            </a:r>
            <a:r>
              <a:rPr lang="it-IT" dirty="0" err="1"/>
              <a:t>application</a:t>
            </a:r>
            <a:r>
              <a:rPr lang="it-IT" dirty="0"/>
              <a:t>) and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creates</a:t>
            </a:r>
            <a:r>
              <a:rPr lang="it-IT" dirty="0"/>
              <a:t> a batch with the new </a:t>
            </a:r>
            <a:r>
              <a:rPr lang="it-IT" dirty="0" err="1"/>
              <a:t>received</a:t>
            </a:r>
            <a:r>
              <a:rPr lang="it-IT" dirty="0"/>
              <a:t> data. </a:t>
            </a:r>
            <a:r>
              <a:rPr lang="it-IT" dirty="0" err="1"/>
              <a:t>Every</a:t>
            </a:r>
            <a:r>
              <a:rPr lang="it-IT" dirty="0"/>
              <a:t> batch </a:t>
            </a:r>
            <a:r>
              <a:rPr lang="it-IT" dirty="0" err="1"/>
              <a:t>creates</a:t>
            </a:r>
            <a:r>
              <a:rPr lang="it-IT" dirty="0"/>
              <a:t> in </a:t>
            </a:r>
            <a:r>
              <a:rPr lang="it-IT" dirty="0" err="1"/>
              <a:t>fact</a:t>
            </a:r>
            <a:r>
              <a:rPr lang="it-IT" dirty="0"/>
              <a:t> a new RDD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appended</a:t>
            </a:r>
            <a:r>
              <a:rPr lang="it-IT" dirty="0"/>
              <a:t> to the </a:t>
            </a:r>
            <a:r>
              <a:rPr lang="it-IT" dirty="0" err="1"/>
              <a:t>Dstream</a:t>
            </a:r>
            <a:r>
              <a:rPr lang="it-IT" dirty="0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BC660-6953-4F55-BE4E-0B025AA342F8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28112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With the second </a:t>
            </a:r>
            <a:r>
              <a:rPr lang="it-IT" dirty="0" err="1"/>
              <a:t>version</a:t>
            </a:r>
            <a:r>
              <a:rPr lang="it-IT" dirty="0"/>
              <a:t> of Spark, </a:t>
            </a:r>
            <a:r>
              <a:rPr lang="it-IT" dirty="0" err="1"/>
              <a:t>Dataframes</a:t>
            </a:r>
            <a:r>
              <a:rPr lang="it-IT" dirty="0"/>
              <a:t> </a:t>
            </a:r>
            <a:r>
              <a:rPr lang="it-IT" dirty="0" err="1"/>
              <a:t>came</a:t>
            </a:r>
            <a:r>
              <a:rPr lang="it-IT" dirty="0"/>
              <a:t> to light </a:t>
            </a:r>
            <a:r>
              <a:rPr lang="it-IT" dirty="0" err="1"/>
              <a:t>within</a:t>
            </a:r>
            <a:r>
              <a:rPr lang="it-IT" dirty="0"/>
              <a:t> the </a:t>
            </a:r>
            <a:r>
              <a:rPr lang="it-IT" dirty="0" err="1"/>
              <a:t>SparkSQL</a:t>
            </a:r>
            <a:r>
              <a:rPr lang="it-IT" dirty="0"/>
              <a:t> </a:t>
            </a:r>
            <a:r>
              <a:rPr lang="it-IT" dirty="0" err="1"/>
              <a:t>module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Datasets.</a:t>
            </a:r>
          </a:p>
          <a:p>
            <a:r>
              <a:rPr lang="it-IT" dirty="0" err="1"/>
              <a:t>Dataframe</a:t>
            </a:r>
            <a:r>
              <a:rPr lang="it-IT" dirty="0"/>
              <a:t> &lt;-&gt; </a:t>
            </a:r>
            <a:r>
              <a:rPr lang="it-IT" dirty="0" err="1"/>
              <a:t>tables</a:t>
            </a:r>
            <a:endParaRPr lang="it-IT" dirty="0"/>
          </a:p>
          <a:p>
            <a:r>
              <a:rPr lang="it-IT" dirty="0"/>
              <a:t>[slide]</a:t>
            </a:r>
          </a:p>
          <a:p>
            <a:r>
              <a:rPr lang="it-IT" dirty="0"/>
              <a:t>Output </a:t>
            </a:r>
            <a:r>
              <a:rPr lang="it-IT" dirty="0" err="1"/>
              <a:t>appended</a:t>
            </a:r>
            <a:r>
              <a:rPr lang="it-IT" dirty="0"/>
              <a:t> to an </a:t>
            </a:r>
            <a:r>
              <a:rPr lang="it-IT" dirty="0" err="1"/>
              <a:t>ever-growing</a:t>
            </a:r>
            <a:r>
              <a:rPr lang="it-IT" dirty="0"/>
              <a:t> </a:t>
            </a:r>
            <a:r>
              <a:rPr lang="it-IT" dirty="0" err="1"/>
              <a:t>dataframe</a:t>
            </a:r>
            <a:endParaRPr lang="it-IT" i="1" dirty="0"/>
          </a:p>
          <a:p>
            <a:endParaRPr lang="it-IT" dirty="0"/>
          </a:p>
          <a:p>
            <a:r>
              <a:rPr lang="it-IT" dirty="0" err="1"/>
              <a:t>RDDs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to focus on </a:t>
            </a:r>
            <a:r>
              <a:rPr lang="it-IT" b="1" dirty="0" err="1"/>
              <a:t>how</a:t>
            </a:r>
            <a:r>
              <a:rPr lang="it-IT" dirty="0"/>
              <a:t> to do </a:t>
            </a:r>
            <a:r>
              <a:rPr lang="it-IT" dirty="0" err="1"/>
              <a:t>things</a:t>
            </a:r>
            <a:r>
              <a:rPr lang="it-IT" dirty="0"/>
              <a:t> </a:t>
            </a:r>
            <a:r>
              <a:rPr lang="it-IT" dirty="0" err="1"/>
              <a:t>instead</a:t>
            </a:r>
            <a:r>
              <a:rPr lang="it-IT" dirty="0"/>
              <a:t> of </a:t>
            </a:r>
            <a:r>
              <a:rPr lang="it-IT" b="1" dirty="0" err="1"/>
              <a:t>what</a:t>
            </a:r>
            <a:r>
              <a:rPr lang="it-IT" dirty="0"/>
              <a:t> the output </a:t>
            </a:r>
            <a:r>
              <a:rPr lang="it-IT" dirty="0" err="1"/>
              <a:t>would</a:t>
            </a:r>
            <a:r>
              <a:rPr lang="it-IT" dirty="0"/>
              <a:t> be and </a:t>
            </a:r>
            <a:r>
              <a:rPr lang="it-IT" dirty="0" err="1"/>
              <a:t>optimiaztion</a:t>
            </a:r>
            <a:r>
              <a:rPr lang="it-IT" dirty="0"/>
              <a:t> </a:t>
            </a:r>
            <a:r>
              <a:rPr lang="it-IT" dirty="0" err="1"/>
              <a:t>could</a:t>
            </a:r>
            <a:r>
              <a:rPr lang="it-IT" dirty="0"/>
              <a:t> be </a:t>
            </a:r>
            <a:r>
              <a:rPr lang="it-IT" dirty="0" err="1"/>
              <a:t>performed</a:t>
            </a:r>
            <a:r>
              <a:rPr lang="it-IT" dirty="0"/>
              <a:t> </a:t>
            </a:r>
            <a:r>
              <a:rPr lang="it-IT" dirty="0" err="1"/>
              <a:t>analyzing</a:t>
            </a:r>
            <a:r>
              <a:rPr lang="it-IT" dirty="0"/>
              <a:t> the </a:t>
            </a:r>
            <a:r>
              <a:rPr lang="it-IT" dirty="0" err="1"/>
              <a:t>execution</a:t>
            </a:r>
            <a:r>
              <a:rPr lang="it-IT" dirty="0"/>
              <a:t> plan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had</a:t>
            </a:r>
            <a:r>
              <a:rPr lang="it-IT" dirty="0"/>
              <a:t> to </a:t>
            </a:r>
            <a:r>
              <a:rPr lang="it-IT" dirty="0" err="1"/>
              <a:t>manually</a:t>
            </a:r>
            <a:r>
              <a:rPr lang="it-IT" dirty="0"/>
              <a:t> </a:t>
            </a:r>
            <a:r>
              <a:rPr lang="it-IT" dirty="0" err="1"/>
              <a:t>adapt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code to a </a:t>
            </a:r>
            <a:r>
              <a:rPr lang="it-IT" dirty="0" err="1"/>
              <a:t>specific</a:t>
            </a:r>
            <a:r>
              <a:rPr lang="it-IT" dirty="0"/>
              <a:t> situation.</a:t>
            </a:r>
          </a:p>
          <a:p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Dataframes</a:t>
            </a:r>
            <a:r>
              <a:rPr lang="it-IT" dirty="0"/>
              <a:t>, </a:t>
            </a:r>
            <a:r>
              <a:rPr lang="it-IT" dirty="0" err="1"/>
              <a:t>instead</a:t>
            </a:r>
            <a:r>
              <a:rPr lang="it-IT" dirty="0"/>
              <a:t>, focus on </a:t>
            </a:r>
            <a:r>
              <a:rPr lang="it-IT" b="1" dirty="0" err="1"/>
              <a:t>what</a:t>
            </a:r>
            <a:r>
              <a:rPr lang="it-IT" dirty="0"/>
              <a:t> the </a:t>
            </a:r>
            <a:r>
              <a:rPr lang="it-IT" dirty="0" err="1"/>
              <a:t>result</a:t>
            </a:r>
            <a:r>
              <a:rPr lang="it-IT" dirty="0"/>
              <a:t> of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transformations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be, and </a:t>
            </a:r>
            <a:r>
              <a:rPr lang="it-IT" dirty="0" err="1"/>
              <a:t>automatically</a:t>
            </a:r>
            <a:r>
              <a:rPr lang="it-IT" dirty="0"/>
              <a:t> </a:t>
            </a:r>
            <a:r>
              <a:rPr lang="it-IT" dirty="0" err="1"/>
              <a:t>optimize</a:t>
            </a:r>
            <a:r>
              <a:rPr lang="it-IT" dirty="0"/>
              <a:t> the </a:t>
            </a:r>
            <a:r>
              <a:rPr lang="it-IT" dirty="0" err="1"/>
              <a:t>execution</a:t>
            </a:r>
            <a:r>
              <a:rPr lang="it-IT" dirty="0"/>
              <a:t> plan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minimize</a:t>
            </a:r>
            <a:r>
              <a:rPr lang="it-IT" dirty="0"/>
              <a:t> the </a:t>
            </a:r>
            <a:r>
              <a:rPr lang="it-IT" dirty="0" err="1"/>
              <a:t>effort</a:t>
            </a:r>
            <a:r>
              <a:rPr lang="it-IT" dirty="0"/>
              <a:t> </a:t>
            </a:r>
            <a:r>
              <a:rPr lang="it-IT" dirty="0" err="1"/>
              <a:t>needed</a:t>
            </a:r>
            <a:r>
              <a:rPr lang="it-IT" dirty="0"/>
              <a:t> to </a:t>
            </a:r>
            <a:r>
              <a:rPr lang="it-IT" dirty="0" err="1"/>
              <a:t>reach</a:t>
            </a:r>
            <a:r>
              <a:rPr lang="it-IT" dirty="0"/>
              <a:t> the output.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BC660-6953-4F55-BE4E-0B025AA342F8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45469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Explain</a:t>
            </a:r>
            <a:r>
              <a:rPr lang="it-IT" dirty="0"/>
              <a:t> the flow</a:t>
            </a:r>
          </a:p>
          <a:p>
            <a:endParaRPr lang="it-IT" dirty="0"/>
          </a:p>
          <a:p>
            <a:r>
              <a:rPr lang="it-IT" dirty="0"/>
              <a:t>in </a:t>
            </a:r>
            <a:r>
              <a:rPr lang="it-IT" dirty="0" err="1"/>
              <a:t>older</a:t>
            </a:r>
            <a:r>
              <a:rPr lang="it-IT" dirty="0"/>
              <a:t> Spark </a:t>
            </a:r>
            <a:r>
              <a:rPr lang="it-IT" dirty="0" err="1"/>
              <a:t>versions</a:t>
            </a:r>
            <a:r>
              <a:rPr lang="it-IT" dirty="0"/>
              <a:t> the </a:t>
            </a:r>
            <a:r>
              <a:rPr lang="it-IT" dirty="0" err="1"/>
              <a:t>execution</a:t>
            </a:r>
            <a:r>
              <a:rPr lang="it-IT" dirty="0"/>
              <a:t> flow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reflect</a:t>
            </a:r>
            <a:r>
              <a:rPr lang="it-IT" dirty="0"/>
              <a:t> </a:t>
            </a:r>
            <a:r>
              <a:rPr lang="it-IT" dirty="0" err="1"/>
              <a:t>exactly</a:t>
            </a:r>
            <a:r>
              <a:rPr lang="it-IT" dirty="0"/>
              <a:t> the </a:t>
            </a:r>
            <a:r>
              <a:rPr lang="it-IT" dirty="0" err="1"/>
              <a:t>order</a:t>
            </a:r>
            <a:r>
              <a:rPr lang="it-IT" dirty="0"/>
              <a:t> of </a:t>
            </a:r>
            <a:r>
              <a:rPr lang="it-IT" dirty="0" err="1"/>
              <a:t>operations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wrote</a:t>
            </a:r>
            <a:r>
              <a:rPr lang="it-IT" dirty="0"/>
              <a:t> in </a:t>
            </a:r>
            <a:r>
              <a:rPr lang="it-IT" dirty="0" err="1"/>
              <a:t>our</a:t>
            </a:r>
            <a:r>
              <a:rPr lang="it-IT" dirty="0"/>
              <a:t> code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taking</a:t>
            </a:r>
            <a:r>
              <a:rPr lang="it-IT" dirty="0"/>
              <a:t> care of </a:t>
            </a:r>
            <a:r>
              <a:rPr lang="it-IT" dirty="0" err="1"/>
              <a:t>optimization</a:t>
            </a:r>
            <a:r>
              <a:rPr lang="it-IT" dirty="0"/>
              <a:t>.</a:t>
            </a:r>
          </a:p>
          <a:p>
            <a:r>
              <a:rPr lang="it-IT" dirty="0"/>
              <a:t>The </a:t>
            </a:r>
            <a:r>
              <a:rPr lang="it-IT" dirty="0" err="1"/>
              <a:t>result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</a:t>
            </a:r>
            <a:r>
              <a:rPr lang="it-IT" dirty="0" err="1"/>
              <a:t>creation</a:t>
            </a:r>
            <a:r>
              <a:rPr lang="it-IT" dirty="0"/>
              <a:t> of new </a:t>
            </a:r>
            <a:r>
              <a:rPr lang="it-IT" dirty="0" err="1"/>
              <a:t>RDDs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every</a:t>
            </a:r>
            <a:r>
              <a:rPr lang="it-IT" dirty="0"/>
              <a:t> filter, </a:t>
            </a:r>
            <a:r>
              <a:rPr lang="it-IT" dirty="0" err="1"/>
              <a:t>consumed</a:t>
            </a:r>
            <a:r>
              <a:rPr lang="it-IT" dirty="0"/>
              <a:t> more and more </a:t>
            </a:r>
            <a:r>
              <a:rPr lang="it-IT" dirty="0" err="1"/>
              <a:t>memory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 err="1"/>
              <a:t>Imagine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inefficiency</a:t>
            </a:r>
            <a:r>
              <a:rPr lang="it-IT" dirty="0"/>
              <a:t> in a situation </a:t>
            </a:r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</a:t>
            </a:r>
            <a:r>
              <a:rPr lang="it-IT" dirty="0" err="1"/>
              <a:t>read</a:t>
            </a:r>
            <a:r>
              <a:rPr lang="it-IT" dirty="0"/>
              <a:t> and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hundreds</a:t>
            </a:r>
            <a:r>
              <a:rPr lang="it-IT" dirty="0"/>
              <a:t> of </a:t>
            </a:r>
            <a:r>
              <a:rPr lang="it-IT" dirty="0" err="1"/>
              <a:t>variables</a:t>
            </a:r>
            <a:r>
              <a:rPr lang="it-IT" dirty="0"/>
              <a:t> </a:t>
            </a:r>
            <a:r>
              <a:rPr lang="it-IT" dirty="0" err="1"/>
              <a:t>every</a:t>
            </a:r>
            <a:r>
              <a:rPr lang="it-IT" dirty="0"/>
              <a:t> second.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neither</a:t>
            </a:r>
            <a:r>
              <a:rPr lang="it-IT" dirty="0"/>
              <a:t> </a:t>
            </a:r>
            <a:r>
              <a:rPr lang="it-IT" dirty="0" err="1"/>
              <a:t>acceptable</a:t>
            </a:r>
            <a:r>
              <a:rPr lang="it-IT" dirty="0"/>
              <a:t> </a:t>
            </a:r>
            <a:r>
              <a:rPr lang="it-IT" dirty="0" err="1"/>
              <a:t>nor</a:t>
            </a:r>
            <a:r>
              <a:rPr lang="it-IT" dirty="0"/>
              <a:t> </a:t>
            </a:r>
            <a:r>
              <a:rPr lang="it-IT" dirty="0" err="1"/>
              <a:t>sustainable</a:t>
            </a:r>
            <a:r>
              <a:rPr lang="it-IT" dirty="0"/>
              <a:t>.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BC660-6953-4F55-BE4E-0B025AA342F8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86786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be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nice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, once up &amp; running, the </a:t>
            </a:r>
            <a:r>
              <a:rPr lang="it-IT" dirty="0" err="1"/>
              <a:t>whole</a:t>
            </a:r>
            <a:r>
              <a:rPr lang="it-IT" dirty="0"/>
              <a:t> system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move</a:t>
            </a:r>
            <a:r>
              <a:rPr lang="it-IT" dirty="0"/>
              <a:t> </a:t>
            </a:r>
            <a:r>
              <a:rPr lang="it-IT" dirty="0" err="1"/>
              <a:t>forward</a:t>
            </a:r>
            <a:r>
              <a:rPr lang="it-IT" dirty="0"/>
              <a:t>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turning</a:t>
            </a:r>
            <a:r>
              <a:rPr lang="it-IT" dirty="0"/>
              <a:t> and </a:t>
            </a:r>
            <a:r>
              <a:rPr lang="it-IT" dirty="0" err="1"/>
              <a:t>looking</a:t>
            </a:r>
            <a:r>
              <a:rPr lang="it-IT" dirty="0"/>
              <a:t> back. </a:t>
            </a:r>
            <a:r>
              <a:rPr lang="it-IT" dirty="0" err="1"/>
              <a:t>Unfortunetly</a:t>
            </a:r>
            <a:r>
              <a:rPr lang="it-IT" dirty="0"/>
              <a:t> </a:t>
            </a:r>
            <a:r>
              <a:rPr lang="it-IT" dirty="0" err="1"/>
              <a:t>things</a:t>
            </a:r>
            <a:r>
              <a:rPr lang="it-IT" dirty="0"/>
              <a:t> </a:t>
            </a:r>
            <a:r>
              <a:rPr lang="it-IT" dirty="0" err="1"/>
              <a:t>don’t</a:t>
            </a:r>
            <a:r>
              <a:rPr lang="it-IT" dirty="0"/>
              <a:t> </a:t>
            </a:r>
            <a:r>
              <a:rPr lang="it-IT" dirty="0" err="1"/>
              <a:t>ever</a:t>
            </a:r>
            <a:r>
              <a:rPr lang="it-IT" dirty="0"/>
              <a:t> go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expected</a:t>
            </a:r>
            <a:r>
              <a:rPr lang="it-IT" dirty="0"/>
              <a:t> and </a:t>
            </a:r>
            <a:r>
              <a:rPr lang="it-IT" dirty="0" err="1"/>
              <a:t>sometimes</a:t>
            </a:r>
            <a:r>
              <a:rPr lang="it-IT" dirty="0"/>
              <a:t> </a:t>
            </a:r>
            <a:r>
              <a:rPr lang="it-IT" dirty="0" err="1"/>
              <a:t>there’s</a:t>
            </a:r>
            <a:r>
              <a:rPr lang="it-IT" dirty="0"/>
              <a:t> </a:t>
            </a:r>
            <a:r>
              <a:rPr lang="it-IT" dirty="0" err="1"/>
              <a:t>something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goes</a:t>
            </a:r>
            <a:r>
              <a:rPr lang="it-IT" dirty="0"/>
              <a:t> </a:t>
            </a:r>
            <a:r>
              <a:rPr lang="it-IT" dirty="0" err="1"/>
              <a:t>terribly</a:t>
            </a:r>
            <a:r>
              <a:rPr lang="it-IT" dirty="0"/>
              <a:t> </a:t>
            </a:r>
            <a:r>
              <a:rPr lang="it-IT" dirty="0" err="1"/>
              <a:t>wrong</a:t>
            </a:r>
            <a:r>
              <a:rPr lang="it-IT" dirty="0"/>
              <a:t>. </a:t>
            </a:r>
          </a:p>
          <a:p>
            <a:r>
              <a:rPr lang="it-IT" dirty="0"/>
              <a:t>[slide]</a:t>
            </a:r>
          </a:p>
          <a:p>
            <a:r>
              <a:rPr lang="it-IT" dirty="0"/>
              <a:t>Today </a:t>
            </a:r>
            <a:r>
              <a:rPr lang="it-IT" dirty="0" err="1"/>
              <a:t>we’re</a:t>
            </a:r>
            <a:r>
              <a:rPr lang="it-IT" dirty="0"/>
              <a:t> </a:t>
            </a:r>
            <a:r>
              <a:rPr lang="it-IT" dirty="0" err="1"/>
              <a:t>focusing</a:t>
            </a:r>
            <a:r>
              <a:rPr lang="it-IT" dirty="0"/>
              <a:t> on streaming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</a:t>
            </a:r>
            <a:r>
              <a:rPr lang="it-IT" dirty="0" err="1"/>
              <a:t>keep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in mind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a </a:t>
            </a:r>
            <a:r>
              <a:rPr lang="it-IT" dirty="0" err="1"/>
              <a:t>half</a:t>
            </a:r>
            <a:r>
              <a:rPr lang="it-IT" dirty="0"/>
              <a:t> of the </a:t>
            </a:r>
            <a:r>
              <a:rPr lang="it-IT" dirty="0" err="1"/>
              <a:t>architecture</a:t>
            </a:r>
            <a:r>
              <a:rPr lang="it-IT" dirty="0"/>
              <a:t> and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</a:t>
            </a:r>
            <a:r>
              <a:rPr lang="it-IT" dirty="0" err="1"/>
              <a:t>ensure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</a:t>
            </a:r>
            <a:r>
              <a:rPr lang="it-IT" dirty="0" err="1"/>
              <a:t>final</a:t>
            </a:r>
            <a:r>
              <a:rPr lang="it-IT" dirty="0"/>
              <a:t> users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consume</a:t>
            </a:r>
            <a:r>
              <a:rPr lang="it-IT" dirty="0"/>
              <a:t> </a:t>
            </a:r>
            <a:r>
              <a:rPr lang="it-IT" dirty="0" err="1"/>
              <a:t>clean</a:t>
            </a:r>
            <a:r>
              <a:rPr lang="it-IT" dirty="0"/>
              <a:t>, </a:t>
            </a:r>
            <a:r>
              <a:rPr lang="it-IT" dirty="0" err="1"/>
              <a:t>correct</a:t>
            </a:r>
            <a:r>
              <a:rPr lang="it-IT" dirty="0"/>
              <a:t> and </a:t>
            </a:r>
            <a:r>
              <a:rPr lang="it-IT" dirty="0" err="1"/>
              <a:t>consistent</a:t>
            </a:r>
            <a:r>
              <a:rPr lang="it-IT" dirty="0"/>
              <a:t> data </a:t>
            </a:r>
            <a:r>
              <a:rPr lang="it-IT" dirty="0" err="1"/>
              <a:t>whether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do real-time monitoring or </a:t>
            </a:r>
            <a:r>
              <a:rPr lang="it-IT" dirty="0" err="1"/>
              <a:t>analyze</a:t>
            </a:r>
            <a:r>
              <a:rPr lang="it-IT" dirty="0"/>
              <a:t> the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afterwards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 err="1"/>
              <a:t>Protect</a:t>
            </a:r>
            <a:r>
              <a:rPr lang="it-IT" dirty="0"/>
              <a:t> from </a:t>
            </a:r>
            <a:r>
              <a:rPr lang="it-IT" dirty="0" err="1"/>
              <a:t>failures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97914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BC660-6953-4F55-BE4E-0B025AA342F8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09701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dirty="0" err="1"/>
              <a:t>Stateful</a:t>
            </a:r>
            <a:r>
              <a:rPr lang="it-IT" b="1" dirty="0"/>
              <a:t> Streaming </a:t>
            </a:r>
          </a:p>
          <a:p>
            <a:endParaRPr lang="it-IT" b="1" dirty="0"/>
          </a:p>
          <a:p>
            <a:r>
              <a:rPr lang="it-IT" dirty="0"/>
              <a:t>2 </a:t>
            </a:r>
            <a:r>
              <a:rPr lang="it-IT" dirty="0" err="1"/>
              <a:t>types</a:t>
            </a:r>
            <a:r>
              <a:rPr lang="it-IT" dirty="0"/>
              <a:t> of State:</a:t>
            </a:r>
          </a:p>
          <a:p>
            <a:pPr marL="171450" indent="-171450">
              <a:buFontTx/>
              <a:buChar char="-"/>
            </a:pPr>
            <a:r>
              <a:rPr lang="it-IT" dirty="0"/>
              <a:t>[slide]State of progress (</a:t>
            </a:r>
            <a:r>
              <a:rPr lang="it-IT" dirty="0" err="1"/>
              <a:t>implemented</a:t>
            </a:r>
            <a:r>
              <a:rPr lang="it-IT" dirty="0"/>
              <a:t> by checkpoints) </a:t>
            </a:r>
            <a:r>
              <a:rPr lang="it-IT" dirty="0" err="1"/>
              <a:t>which</a:t>
            </a:r>
            <a:r>
              <a:rPr lang="it-IT" dirty="0"/>
              <a:t> can be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in </a:t>
            </a:r>
            <a:r>
              <a:rPr lang="it-IT" dirty="0" err="1"/>
              <a:t>stateless</a:t>
            </a:r>
            <a:r>
              <a:rPr lang="it-IT" dirty="0"/>
              <a:t> and </a:t>
            </a:r>
            <a:r>
              <a:rPr lang="it-IT" dirty="0" err="1"/>
              <a:t>stateful</a:t>
            </a:r>
            <a:r>
              <a:rPr lang="it-IT" dirty="0"/>
              <a:t> processing.</a:t>
            </a:r>
          </a:p>
          <a:p>
            <a:pPr marL="628650" lvl="1" indent="-171450">
              <a:buFontTx/>
              <a:buChar char="-"/>
            </a:pP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see</a:t>
            </a:r>
            <a:r>
              <a:rPr lang="it-IT" dirty="0"/>
              <a:t>,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most</a:t>
            </a:r>
            <a:r>
              <a:rPr lang="it-IT" dirty="0"/>
              <a:t> to </a:t>
            </a:r>
            <a:r>
              <a:rPr lang="it-IT" dirty="0" err="1"/>
              <a:t>save</a:t>
            </a:r>
            <a:r>
              <a:rPr lang="it-IT" dirty="0"/>
              <a:t> </a:t>
            </a:r>
            <a:r>
              <a:rPr lang="it-IT" dirty="0" err="1"/>
              <a:t>configurations</a:t>
            </a:r>
            <a:r>
              <a:rPr lang="it-IT" dirty="0"/>
              <a:t>, </a:t>
            </a:r>
            <a:r>
              <a:rPr lang="it-IT" dirty="0" err="1"/>
              <a:t>operations</a:t>
            </a:r>
            <a:r>
              <a:rPr lang="it-IT" dirty="0"/>
              <a:t> list to be </a:t>
            </a:r>
            <a:r>
              <a:rPr lang="it-IT" dirty="0" err="1"/>
              <a:t>applied</a:t>
            </a:r>
            <a:r>
              <a:rPr lang="it-IT" dirty="0"/>
              <a:t> to </a:t>
            </a:r>
            <a:r>
              <a:rPr lang="it-IT" dirty="0" err="1"/>
              <a:t>our</a:t>
            </a:r>
            <a:r>
              <a:rPr lang="it-IT" dirty="0"/>
              <a:t> datasets and incomplete </a:t>
            </a:r>
            <a:r>
              <a:rPr lang="it-IT" dirty="0" err="1"/>
              <a:t>computations</a:t>
            </a:r>
            <a:r>
              <a:rPr lang="it-IT" dirty="0"/>
              <a:t> so I can </a:t>
            </a:r>
            <a:r>
              <a:rPr lang="it-IT" dirty="0" err="1"/>
              <a:t>restart</a:t>
            </a:r>
            <a:r>
              <a:rPr lang="it-IT" dirty="0"/>
              <a:t> from a </a:t>
            </a:r>
            <a:r>
              <a:rPr lang="it-IT" dirty="0" err="1"/>
              <a:t>consistent</a:t>
            </a:r>
            <a:r>
              <a:rPr lang="it-IT" dirty="0"/>
              <a:t> point </a:t>
            </a:r>
            <a:r>
              <a:rPr lang="it-IT" dirty="0" err="1"/>
              <a:t>whenever</a:t>
            </a:r>
            <a:r>
              <a:rPr lang="it-IT" dirty="0"/>
              <a:t> I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reprocess</a:t>
            </a:r>
            <a:r>
              <a:rPr lang="it-IT" dirty="0"/>
              <a:t> </a:t>
            </a:r>
            <a:r>
              <a:rPr lang="it-IT" dirty="0" err="1"/>
              <a:t>my</a:t>
            </a:r>
            <a:r>
              <a:rPr lang="it-IT" dirty="0"/>
              <a:t> data for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reason</a:t>
            </a:r>
            <a:r>
              <a:rPr lang="it-IT" dirty="0"/>
              <a:t> (</a:t>
            </a:r>
            <a:r>
              <a:rPr lang="it-IT" dirty="0" err="1"/>
              <a:t>both</a:t>
            </a:r>
            <a:r>
              <a:rPr lang="it-IT" dirty="0"/>
              <a:t> crash or output </a:t>
            </a:r>
            <a:r>
              <a:rPr lang="it-IT" dirty="0" err="1"/>
              <a:t>correction</a:t>
            </a:r>
            <a:r>
              <a:rPr lang="it-IT" dirty="0"/>
              <a:t>)</a:t>
            </a:r>
          </a:p>
          <a:p>
            <a:pPr marL="171450" indent="-171450">
              <a:buFontTx/>
              <a:buChar char="-"/>
            </a:pPr>
            <a:r>
              <a:rPr lang="it-IT" dirty="0"/>
              <a:t>[slide]State of data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exists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in </a:t>
            </a:r>
            <a:r>
              <a:rPr lang="it-IT" dirty="0" err="1"/>
              <a:t>stateful</a:t>
            </a:r>
            <a:r>
              <a:rPr lang="it-IT" dirty="0"/>
              <a:t> processing.</a:t>
            </a:r>
          </a:p>
          <a:p>
            <a:pPr marL="628650" lvl="1" indent="-171450">
              <a:buFontTx/>
              <a:buChar char="-"/>
            </a:pP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, for </a:t>
            </a:r>
            <a:r>
              <a:rPr lang="it-IT" dirty="0" err="1"/>
              <a:t>exmple</a:t>
            </a:r>
            <a:r>
              <a:rPr lang="it-IT" dirty="0"/>
              <a:t>, for </a:t>
            </a:r>
            <a:r>
              <a:rPr lang="it-IT" dirty="0" err="1"/>
              <a:t>saving</a:t>
            </a:r>
            <a:r>
              <a:rPr lang="it-IT" dirty="0"/>
              <a:t> the output of </a:t>
            </a:r>
            <a:r>
              <a:rPr lang="it-IT" dirty="0" err="1"/>
              <a:t>operations</a:t>
            </a:r>
            <a:r>
              <a:rPr lang="it-IT" dirty="0"/>
              <a:t> like </a:t>
            </a:r>
            <a:r>
              <a:rPr lang="it-IT" dirty="0" err="1"/>
              <a:t>aggregating</a:t>
            </a:r>
            <a:r>
              <a:rPr lang="it-IT" dirty="0"/>
              <a:t> </a:t>
            </a:r>
            <a:r>
              <a:rPr lang="it-IT" dirty="0" err="1"/>
              <a:t>average</a:t>
            </a:r>
            <a:r>
              <a:rPr lang="it-IT" dirty="0"/>
              <a:t> of </a:t>
            </a:r>
            <a:r>
              <a:rPr lang="it-IT" dirty="0" err="1"/>
              <a:t>records</a:t>
            </a:r>
            <a:r>
              <a:rPr lang="it-IT" dirty="0"/>
              <a:t> by key and </a:t>
            </a:r>
            <a:r>
              <a:rPr lang="it-IT" dirty="0" err="1"/>
              <a:t>other</a:t>
            </a:r>
            <a:r>
              <a:rPr lang="it-IT" dirty="0"/>
              <a:t>.</a:t>
            </a:r>
          </a:p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BC660-6953-4F55-BE4E-0B025AA342F8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48738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[slide]</a:t>
            </a:r>
          </a:p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we’ve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</a:t>
            </a:r>
            <a:r>
              <a:rPr lang="it-IT" dirty="0" err="1"/>
              <a:t>until</a:t>
            </a:r>
            <a:r>
              <a:rPr lang="it-IT" dirty="0"/>
              <a:t> </a:t>
            </a:r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read</a:t>
            </a:r>
            <a:r>
              <a:rPr lang="it-IT" dirty="0"/>
              <a:t> data, </a:t>
            </a:r>
            <a:r>
              <a:rPr lang="it-IT" dirty="0" err="1"/>
              <a:t>append</a:t>
            </a:r>
            <a:r>
              <a:rPr lang="it-IT" dirty="0"/>
              <a:t> new </a:t>
            </a:r>
            <a:r>
              <a:rPr lang="it-IT" dirty="0" err="1"/>
              <a:t>rows</a:t>
            </a:r>
            <a:r>
              <a:rPr lang="it-IT" dirty="0"/>
              <a:t> to an </a:t>
            </a:r>
            <a:r>
              <a:rPr lang="it-IT" dirty="0" err="1"/>
              <a:t>ever-growing</a:t>
            </a:r>
            <a:r>
              <a:rPr lang="it-IT" dirty="0"/>
              <a:t> </a:t>
            </a:r>
            <a:r>
              <a:rPr lang="it-IT" dirty="0" err="1"/>
              <a:t>dataframe</a:t>
            </a:r>
            <a:r>
              <a:rPr lang="it-IT" dirty="0"/>
              <a:t> and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continuously</a:t>
            </a:r>
            <a:r>
              <a:rPr lang="it-IT" dirty="0"/>
              <a:t> </a:t>
            </a:r>
            <a:r>
              <a:rPr lang="it-IT" dirty="0" err="1"/>
              <a:t>while</a:t>
            </a:r>
            <a:r>
              <a:rPr lang="it-IT" dirty="0"/>
              <a:t> </a:t>
            </a:r>
            <a:r>
              <a:rPr lang="it-IT" dirty="0" err="1"/>
              <a:t>saving</a:t>
            </a:r>
            <a:r>
              <a:rPr lang="it-IT" dirty="0"/>
              <a:t> the state of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computations</a:t>
            </a:r>
            <a:r>
              <a:rPr lang="it-IT" dirty="0"/>
              <a:t> on the disk.</a:t>
            </a:r>
          </a:p>
          <a:p>
            <a:r>
              <a:rPr lang="it-IT" dirty="0"/>
              <a:t>[slide]</a:t>
            </a:r>
          </a:p>
          <a:p>
            <a:r>
              <a:rPr lang="it-IT" dirty="0"/>
              <a:t>Data coming from the field </a:t>
            </a:r>
            <a:r>
              <a:rPr lang="it-IT" dirty="0" err="1"/>
              <a:t>becomes</a:t>
            </a:r>
            <a:r>
              <a:rPr lang="it-IT" dirty="0"/>
              <a:t> </a:t>
            </a:r>
            <a:r>
              <a:rPr lang="it-IT" dirty="0" err="1"/>
              <a:t>too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to be </a:t>
            </a:r>
            <a:r>
              <a:rPr lang="it-IT" dirty="0" err="1"/>
              <a:t>computed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triggers.</a:t>
            </a:r>
          </a:p>
          <a:p>
            <a:endParaRPr lang="it-IT" dirty="0"/>
          </a:p>
          <a:p>
            <a:r>
              <a:rPr lang="it-IT" dirty="0" err="1"/>
              <a:t>Let’s</a:t>
            </a:r>
            <a:r>
              <a:rPr lang="it-IT" dirty="0"/>
              <a:t> assume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production line spits out a product </a:t>
            </a:r>
            <a:r>
              <a:rPr lang="it-IT" dirty="0" err="1"/>
              <a:t>every</a:t>
            </a:r>
            <a:r>
              <a:rPr lang="it-IT" dirty="0"/>
              <a:t> hour (and </a:t>
            </a:r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timeline)</a:t>
            </a:r>
          </a:p>
          <a:p>
            <a:r>
              <a:rPr lang="it-IT" dirty="0"/>
              <a:t>[slide]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don’t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RE-compute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metrics</a:t>
            </a:r>
            <a:r>
              <a:rPr lang="it-IT" dirty="0"/>
              <a:t> </a:t>
            </a:r>
            <a:r>
              <a:rPr lang="it-IT" dirty="0" err="1"/>
              <a:t>forever</a:t>
            </a:r>
            <a:r>
              <a:rPr lang="it-IT" dirty="0"/>
              <a:t> and </a:t>
            </a:r>
            <a:r>
              <a:rPr lang="it-IT" dirty="0" err="1"/>
              <a:t>ever</a:t>
            </a:r>
            <a:r>
              <a:rPr lang="it-IT" dirty="0"/>
              <a:t> </a:t>
            </a:r>
            <a:r>
              <a:rPr lang="it-IT" dirty="0" err="1"/>
              <a:t>appending</a:t>
            </a:r>
            <a:r>
              <a:rPr lang="it-IT" dirty="0"/>
              <a:t> new </a:t>
            </a:r>
            <a:r>
              <a:rPr lang="it-IT" dirty="0" err="1"/>
              <a:t>measurements</a:t>
            </a:r>
            <a:r>
              <a:rPr lang="it-IT" dirty="0"/>
              <a:t> coming from the field to </a:t>
            </a:r>
            <a:r>
              <a:rPr lang="it-IT" dirty="0" err="1"/>
              <a:t>old</a:t>
            </a:r>
            <a:r>
              <a:rPr lang="it-IT" dirty="0"/>
              <a:t> products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parsed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 err="1"/>
              <a:t>Explain</a:t>
            </a:r>
            <a:r>
              <a:rPr lang="it-IT" dirty="0"/>
              <a:t> scenario with data points and </a:t>
            </a:r>
            <a:r>
              <a:rPr lang="it-IT" dirty="0" err="1"/>
              <a:t>aggregations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BC660-6953-4F55-BE4E-0B025AA342F8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42529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[slide]</a:t>
            </a:r>
          </a:p>
          <a:p>
            <a:r>
              <a:rPr lang="it-IT" dirty="0" err="1"/>
              <a:t>Tumbling</a:t>
            </a:r>
            <a:r>
              <a:rPr lang="it-IT" dirty="0"/>
              <a:t> vs Sliding windows</a:t>
            </a:r>
          </a:p>
          <a:p>
            <a:endParaRPr lang="it-IT" dirty="0"/>
          </a:p>
          <a:p>
            <a:r>
              <a:rPr lang="it-IT" dirty="0" err="1"/>
              <a:t>sometimes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could</a:t>
            </a:r>
            <a:r>
              <a:rPr lang="it-IT" dirty="0"/>
              <a:t> </a:t>
            </a:r>
            <a:r>
              <a:rPr lang="it-IT" dirty="0" err="1"/>
              <a:t>prefer</a:t>
            </a:r>
            <a:r>
              <a:rPr lang="it-IT" dirty="0"/>
              <a:t> to focus on the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itself</a:t>
            </a:r>
            <a:r>
              <a:rPr lang="it-IT" dirty="0"/>
              <a:t> </a:t>
            </a:r>
            <a:r>
              <a:rPr lang="it-IT" dirty="0" err="1"/>
              <a:t>regardless</a:t>
            </a:r>
            <a:r>
              <a:rPr lang="it-IT" dirty="0"/>
              <a:t> the single product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exited</a:t>
            </a:r>
            <a:r>
              <a:rPr lang="it-IT" dirty="0"/>
              <a:t> the line or </a:t>
            </a:r>
            <a:r>
              <a:rPr lang="it-IT" dirty="0" err="1"/>
              <a:t>not</a:t>
            </a:r>
            <a:r>
              <a:rPr lang="it-IT" dirty="0"/>
              <a:t>. </a:t>
            </a:r>
          </a:p>
          <a:p>
            <a:endParaRPr lang="it-IT" dirty="0"/>
          </a:p>
          <a:p>
            <a:r>
              <a:rPr lang="it-IT" dirty="0" err="1"/>
              <a:t>Explain</a:t>
            </a:r>
            <a:r>
              <a:rPr lang="it-IT" dirty="0"/>
              <a:t> the sliding </a:t>
            </a:r>
            <a:r>
              <a:rPr lang="it-IT" dirty="0" err="1"/>
              <a:t>example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BC660-6953-4F55-BE4E-0B025AA342F8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25845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  <a:p>
            <a:r>
              <a:rPr lang="it-IT" dirty="0" err="1"/>
              <a:t>Sometimes</a:t>
            </a:r>
            <a:r>
              <a:rPr lang="it-IT" dirty="0"/>
              <a:t> </a:t>
            </a:r>
            <a:r>
              <a:rPr lang="it-IT" dirty="0" err="1"/>
              <a:t>could</a:t>
            </a:r>
            <a:r>
              <a:rPr lang="it-IT" dirty="0"/>
              <a:t> </a:t>
            </a:r>
            <a:r>
              <a:rPr lang="it-IT" dirty="0" err="1"/>
              <a:t>happen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one of the </a:t>
            </a:r>
            <a:r>
              <a:rPr lang="it-IT" dirty="0" err="1"/>
              <a:t>sensors</a:t>
            </a:r>
            <a:r>
              <a:rPr lang="it-IT" dirty="0"/>
              <a:t> </a:t>
            </a:r>
            <a:r>
              <a:rPr lang="it-IT" dirty="0" err="1"/>
              <a:t>temporarily</a:t>
            </a:r>
            <a:r>
              <a:rPr lang="it-IT" dirty="0"/>
              <a:t> </a:t>
            </a:r>
            <a:r>
              <a:rPr lang="it-IT" dirty="0" err="1"/>
              <a:t>looses</a:t>
            </a:r>
            <a:r>
              <a:rPr lang="it-IT" dirty="0"/>
              <a:t> the connection to the IoT Hub (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collector</a:t>
            </a:r>
            <a:r>
              <a:rPr lang="it-IT" dirty="0"/>
              <a:t> of data coming from the field) and delays </a:t>
            </a:r>
            <a:r>
              <a:rPr lang="it-IT" dirty="0" err="1"/>
              <a:t>sending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data. </a:t>
            </a:r>
          </a:p>
          <a:p>
            <a:r>
              <a:rPr lang="it-IT" dirty="0"/>
              <a:t>So,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late data?</a:t>
            </a:r>
          </a:p>
          <a:p>
            <a:r>
              <a:rPr lang="it-IT" dirty="0"/>
              <a:t>In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dirty="0" err="1"/>
              <a:t>every</a:t>
            </a:r>
            <a:r>
              <a:rPr lang="it-IT" dirty="0"/>
              <a:t> window </a:t>
            </a:r>
            <a:r>
              <a:rPr lang="it-IT" dirty="0" err="1"/>
              <a:t>computes</a:t>
            </a:r>
            <a:r>
              <a:rPr lang="it-IT" dirty="0"/>
              <a:t> the </a:t>
            </a:r>
            <a:r>
              <a:rPr lang="it-IT" dirty="0" err="1"/>
              <a:t>average</a:t>
            </a:r>
            <a:r>
              <a:rPr lang="it-IT" dirty="0"/>
              <a:t> of the data </a:t>
            </a:r>
            <a:r>
              <a:rPr lang="it-IT" dirty="0" err="1"/>
              <a:t>received</a:t>
            </a:r>
            <a:r>
              <a:rPr lang="it-IT" dirty="0"/>
              <a:t> </a:t>
            </a:r>
          </a:p>
          <a:p>
            <a:r>
              <a:rPr lang="it-IT" dirty="0"/>
              <a:t>[slide]</a:t>
            </a:r>
          </a:p>
          <a:p>
            <a:r>
              <a:rPr lang="it-IT" dirty="0"/>
              <a:t>Late event </a:t>
            </a:r>
            <a:r>
              <a:rPr lang="it-IT" dirty="0" err="1"/>
              <a:t>is</a:t>
            </a:r>
            <a:r>
              <a:rPr lang="it-IT" dirty="0"/>
              <a:t> an event </a:t>
            </a:r>
            <a:r>
              <a:rPr lang="it-IT" dirty="0" err="1"/>
              <a:t>that</a:t>
            </a:r>
            <a:r>
              <a:rPr lang="it-IT" dirty="0"/>
              <a:t> with a </a:t>
            </a:r>
            <a:r>
              <a:rPr lang="it-IT" dirty="0" err="1"/>
              <a:t>timestamp</a:t>
            </a:r>
            <a:r>
              <a:rPr lang="it-IT" dirty="0"/>
              <a:t> </a:t>
            </a:r>
            <a:r>
              <a:rPr lang="it-IT" dirty="0" err="1"/>
              <a:t>smaller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max event time of </a:t>
            </a:r>
            <a:r>
              <a:rPr lang="it-IT" dirty="0" err="1"/>
              <a:t>prev</a:t>
            </a:r>
            <a:r>
              <a:rPr lang="it-IT" dirty="0"/>
              <a:t> window</a:t>
            </a:r>
          </a:p>
          <a:p>
            <a:r>
              <a:rPr lang="it-IT" dirty="0"/>
              <a:t>[slide, slide, slide]</a:t>
            </a:r>
          </a:p>
          <a:p>
            <a:endParaRPr lang="it-IT" dirty="0"/>
          </a:p>
          <a:p>
            <a:r>
              <a:rPr lang="it-IT" dirty="0" err="1"/>
              <a:t>Ever-gorwing</a:t>
            </a:r>
            <a:r>
              <a:rPr lang="it-IT" dirty="0"/>
              <a:t> output </a:t>
            </a:r>
            <a:r>
              <a:rPr lang="it-IT" dirty="0" err="1"/>
              <a:t>instead</a:t>
            </a:r>
            <a:r>
              <a:rPr lang="it-IT" dirty="0"/>
              <a:t> of input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BC660-6953-4F55-BE4E-0B025AA342F8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0822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watermarks </a:t>
            </a:r>
            <a:r>
              <a:rPr lang="it-IT" dirty="0" err="1"/>
              <a:t>is</a:t>
            </a:r>
            <a:r>
              <a:rPr lang="it-IT" dirty="0"/>
              <a:t> a sort of an «auto </a:t>
            </a:r>
            <a:r>
              <a:rPr lang="it-IT" dirty="0" err="1"/>
              <a:t>cleanup</a:t>
            </a:r>
            <a:r>
              <a:rPr lang="it-IT" dirty="0"/>
              <a:t>» of the State.</a:t>
            </a:r>
          </a:p>
          <a:p>
            <a:r>
              <a:rPr lang="it-IT" dirty="0"/>
              <a:t>Watermarks are time-</a:t>
            </a:r>
            <a:r>
              <a:rPr lang="it-IT" dirty="0" err="1"/>
              <a:t>based</a:t>
            </a:r>
            <a:r>
              <a:rPr lang="it-IT" dirty="0"/>
              <a:t> </a:t>
            </a:r>
            <a:r>
              <a:rPr lang="it-IT" dirty="0" err="1"/>
              <a:t>thresholds</a:t>
            </a:r>
            <a:r>
              <a:rPr lang="it-IT" dirty="0"/>
              <a:t> and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calculated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:</a:t>
            </a:r>
          </a:p>
          <a:p>
            <a:r>
              <a:rPr lang="it-IT" i="1" dirty="0"/>
              <a:t>	Max event time in window – watermark </a:t>
            </a:r>
            <a:r>
              <a:rPr lang="it-IT" i="1" dirty="0" err="1"/>
              <a:t>value</a:t>
            </a:r>
            <a:endParaRPr lang="it-IT" i="0" dirty="0"/>
          </a:p>
          <a:p>
            <a:endParaRPr lang="it-IT" i="0" dirty="0"/>
          </a:p>
          <a:p>
            <a:r>
              <a:rPr lang="it-IT" i="0" dirty="0" err="1"/>
              <a:t>Explain</a:t>
            </a:r>
            <a:r>
              <a:rPr lang="it-IT" i="0" dirty="0"/>
              <a:t> [slide, slide, slide]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BC660-6953-4F55-BE4E-0B025AA342F8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00152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the </a:t>
            </a:r>
            <a:r>
              <a:rPr lang="it-IT" dirty="0" err="1"/>
              <a:t>exemple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saw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and </a:t>
            </a:r>
            <a:r>
              <a:rPr lang="it-IT" dirty="0" err="1"/>
              <a:t>try</a:t>
            </a:r>
            <a:r>
              <a:rPr lang="it-IT" dirty="0"/>
              <a:t> to </a:t>
            </a:r>
            <a:r>
              <a:rPr lang="it-IT" dirty="0" err="1"/>
              <a:t>apply</a:t>
            </a:r>
            <a:r>
              <a:rPr lang="it-IT" dirty="0"/>
              <a:t> </a:t>
            </a:r>
            <a:r>
              <a:rPr lang="it-IT" dirty="0" err="1"/>
              <a:t>watermarking</a:t>
            </a:r>
            <a:r>
              <a:rPr lang="it-IT" dirty="0"/>
              <a:t> by setting a watermark </a:t>
            </a:r>
            <a:r>
              <a:rPr lang="it-IT" dirty="0" err="1"/>
              <a:t>value</a:t>
            </a:r>
            <a:r>
              <a:rPr lang="it-IT" dirty="0"/>
              <a:t> of 40 minutes. </a:t>
            </a:r>
            <a:r>
              <a:rPr lang="it-IT" i="0" dirty="0"/>
              <a:t>In the first window </a:t>
            </a:r>
            <a:r>
              <a:rPr lang="it-IT" i="0" dirty="0" err="1"/>
              <a:t>we</a:t>
            </a:r>
            <a:r>
              <a:rPr lang="it-IT" i="0" dirty="0"/>
              <a:t> </a:t>
            </a:r>
            <a:r>
              <a:rPr lang="it-IT" i="0" dirty="0" err="1"/>
              <a:t>receive</a:t>
            </a:r>
            <a:r>
              <a:rPr lang="it-IT" i="0" dirty="0"/>
              <a:t> </a:t>
            </a:r>
            <a:r>
              <a:rPr lang="it-IT" i="0" dirty="0" err="1"/>
              <a:t>two</a:t>
            </a:r>
            <a:r>
              <a:rPr lang="it-IT" i="0" dirty="0"/>
              <a:t> </a:t>
            </a:r>
            <a:r>
              <a:rPr lang="it-IT" i="0" dirty="0" err="1"/>
              <a:t>messages</a:t>
            </a:r>
            <a:r>
              <a:rPr lang="it-IT" i="0" dirty="0"/>
              <a:t> and compute the </a:t>
            </a:r>
            <a:r>
              <a:rPr lang="it-IT" i="0" dirty="0" err="1"/>
              <a:t>average</a:t>
            </a:r>
            <a:r>
              <a:rPr lang="it-IT" i="0" dirty="0"/>
              <a:t>.</a:t>
            </a:r>
          </a:p>
          <a:p>
            <a:r>
              <a:rPr lang="it-IT" i="0" dirty="0"/>
              <a:t>[slide]</a:t>
            </a:r>
          </a:p>
          <a:p>
            <a:r>
              <a:rPr lang="it-IT" i="0" dirty="0" err="1"/>
              <a:t>During</a:t>
            </a:r>
            <a:r>
              <a:rPr lang="it-IT" i="0" dirty="0"/>
              <a:t> the second window </a:t>
            </a:r>
            <a:r>
              <a:rPr lang="it-IT" i="0" dirty="0" err="1"/>
              <a:t>we</a:t>
            </a:r>
            <a:r>
              <a:rPr lang="it-IT" i="0" dirty="0"/>
              <a:t> </a:t>
            </a:r>
            <a:r>
              <a:rPr lang="it-IT" i="0" dirty="0" err="1"/>
              <a:t>recieve</a:t>
            </a:r>
            <a:r>
              <a:rPr lang="it-IT" i="0" dirty="0"/>
              <a:t> </a:t>
            </a:r>
            <a:r>
              <a:rPr lang="it-IT" i="0" dirty="0" err="1"/>
              <a:t>also</a:t>
            </a:r>
            <a:r>
              <a:rPr lang="it-IT" i="0" dirty="0"/>
              <a:t> a late event and, </a:t>
            </a:r>
            <a:r>
              <a:rPr lang="it-IT" i="0" dirty="0" err="1"/>
              <a:t>since</a:t>
            </a:r>
            <a:r>
              <a:rPr lang="it-IT" i="0" dirty="0"/>
              <a:t> </a:t>
            </a:r>
            <a:r>
              <a:rPr lang="it-IT" i="0" dirty="0" err="1"/>
              <a:t>our</a:t>
            </a:r>
            <a:r>
              <a:rPr lang="it-IT" i="0" dirty="0"/>
              <a:t> watermark </a:t>
            </a:r>
            <a:r>
              <a:rPr lang="it-IT" i="0" dirty="0" err="1"/>
              <a:t>is</a:t>
            </a:r>
            <a:r>
              <a:rPr lang="it-IT" i="0" dirty="0"/>
              <a:t> 10:38 – 40 = 09:58, </a:t>
            </a:r>
            <a:r>
              <a:rPr lang="it-IT" i="0" dirty="0" err="1"/>
              <a:t>our</a:t>
            </a:r>
            <a:r>
              <a:rPr lang="it-IT" i="0" dirty="0"/>
              <a:t> event </a:t>
            </a:r>
            <a:r>
              <a:rPr lang="it-IT" i="0" dirty="0" err="1"/>
              <a:t>is</a:t>
            </a:r>
            <a:r>
              <a:rPr lang="it-IT" i="0" dirty="0"/>
              <a:t> </a:t>
            </a:r>
            <a:r>
              <a:rPr lang="it-IT" i="0" dirty="0" err="1"/>
              <a:t>acceptable</a:t>
            </a:r>
            <a:r>
              <a:rPr lang="it-IT" i="0" dirty="0"/>
              <a:t> and Spark updates the state.</a:t>
            </a:r>
          </a:p>
          <a:p>
            <a:r>
              <a:rPr lang="it-IT" i="0" dirty="0"/>
              <a:t>[slide]</a:t>
            </a:r>
          </a:p>
          <a:p>
            <a:r>
              <a:rPr lang="it-IT" i="0" dirty="0"/>
              <a:t>With the </a:t>
            </a:r>
            <a:r>
              <a:rPr lang="it-IT" i="0" dirty="0" err="1"/>
              <a:t>third</a:t>
            </a:r>
            <a:r>
              <a:rPr lang="it-IT" i="0" dirty="0"/>
              <a:t> window </a:t>
            </a:r>
            <a:r>
              <a:rPr lang="it-IT" i="0" dirty="0" err="1"/>
              <a:t>we</a:t>
            </a:r>
            <a:r>
              <a:rPr lang="it-IT" i="0" dirty="0"/>
              <a:t> </a:t>
            </a:r>
            <a:r>
              <a:rPr lang="it-IT" i="0" dirty="0" err="1"/>
              <a:t>receive</a:t>
            </a:r>
            <a:r>
              <a:rPr lang="it-IT" i="0" dirty="0"/>
              <a:t> </a:t>
            </a:r>
            <a:r>
              <a:rPr lang="it-IT" i="0" dirty="0" err="1"/>
              <a:t>two</a:t>
            </a:r>
            <a:r>
              <a:rPr lang="it-IT" i="0" dirty="0"/>
              <a:t> late events </a:t>
            </a:r>
            <a:r>
              <a:rPr lang="it-IT" i="0" dirty="0" err="1"/>
              <a:t>but</a:t>
            </a:r>
            <a:r>
              <a:rPr lang="it-IT" i="0" dirty="0"/>
              <a:t>, </a:t>
            </a:r>
            <a:r>
              <a:rPr lang="it-IT" i="0" dirty="0" err="1"/>
              <a:t>since</a:t>
            </a:r>
            <a:r>
              <a:rPr lang="it-IT" i="0" dirty="0"/>
              <a:t> </a:t>
            </a:r>
            <a:r>
              <a:rPr lang="it-IT" i="0" dirty="0" err="1"/>
              <a:t>our</a:t>
            </a:r>
            <a:r>
              <a:rPr lang="it-IT" i="0" dirty="0"/>
              <a:t> watermark </a:t>
            </a:r>
            <a:r>
              <a:rPr lang="it-IT" i="0" dirty="0" err="1"/>
              <a:t>is</a:t>
            </a:r>
            <a:r>
              <a:rPr lang="it-IT" i="0" dirty="0"/>
              <a:t> </a:t>
            </a:r>
            <a:r>
              <a:rPr lang="it-IT" i="0" dirty="0" err="1"/>
              <a:t>now</a:t>
            </a:r>
            <a:r>
              <a:rPr lang="it-IT" i="0" dirty="0"/>
              <a:t> 11:45 – 40 = 11:05, the one with </a:t>
            </a:r>
            <a:r>
              <a:rPr lang="it-IT" i="0" dirty="0" err="1"/>
              <a:t>timestamp</a:t>
            </a:r>
            <a:r>
              <a:rPr lang="it-IT" i="0" dirty="0"/>
              <a:t> 10:29 </a:t>
            </a:r>
            <a:r>
              <a:rPr lang="it-IT" i="0" dirty="0" err="1"/>
              <a:t>is</a:t>
            </a:r>
            <a:r>
              <a:rPr lang="it-IT" i="0" dirty="0"/>
              <a:t> </a:t>
            </a:r>
            <a:r>
              <a:rPr lang="it-IT" i="0" dirty="0" err="1"/>
              <a:t>considered</a:t>
            </a:r>
            <a:r>
              <a:rPr lang="it-IT" i="0" dirty="0"/>
              <a:t> </a:t>
            </a:r>
            <a:r>
              <a:rPr lang="it-IT" i="0" dirty="0" err="1"/>
              <a:t>too</a:t>
            </a:r>
            <a:r>
              <a:rPr lang="it-IT" i="0" dirty="0"/>
              <a:t> </a:t>
            </a:r>
            <a:r>
              <a:rPr lang="it-IT" i="0" dirty="0" err="1"/>
              <a:t>old</a:t>
            </a:r>
            <a:r>
              <a:rPr lang="it-IT" i="0" dirty="0"/>
              <a:t> </a:t>
            </a:r>
            <a:r>
              <a:rPr lang="it-IT" i="0" dirty="0" err="1"/>
              <a:t>because</a:t>
            </a:r>
            <a:r>
              <a:rPr lang="it-IT" i="0" dirty="0"/>
              <a:t> </a:t>
            </a:r>
            <a:r>
              <a:rPr lang="it-IT" i="0" dirty="0" err="1"/>
              <a:t>it’s</a:t>
            </a:r>
            <a:r>
              <a:rPr lang="it-IT" i="0" dirty="0"/>
              <a:t> </a:t>
            </a:r>
            <a:r>
              <a:rPr lang="it-IT" i="0" dirty="0" err="1"/>
              <a:t>smaller</a:t>
            </a:r>
            <a:r>
              <a:rPr lang="it-IT" i="0" dirty="0"/>
              <a:t> </a:t>
            </a:r>
            <a:r>
              <a:rPr lang="it-IT" i="0" dirty="0" err="1"/>
              <a:t>than</a:t>
            </a:r>
            <a:r>
              <a:rPr lang="it-IT" i="0" dirty="0"/>
              <a:t> </a:t>
            </a:r>
            <a:r>
              <a:rPr lang="it-IT" i="0" dirty="0" err="1"/>
              <a:t>our</a:t>
            </a:r>
            <a:r>
              <a:rPr lang="it-IT" i="0" dirty="0"/>
              <a:t> watermark and </a:t>
            </a:r>
            <a:r>
              <a:rPr lang="it-IT" i="0" dirty="0" err="1"/>
              <a:t>dropped</a:t>
            </a:r>
            <a:r>
              <a:rPr lang="it-IT" i="0" dirty="0"/>
              <a:t>. The </a:t>
            </a:r>
            <a:r>
              <a:rPr lang="it-IT" i="0" dirty="0" err="1"/>
              <a:t>row</a:t>
            </a:r>
            <a:r>
              <a:rPr lang="it-IT" i="0" dirty="0"/>
              <a:t> </a:t>
            </a:r>
            <a:r>
              <a:rPr lang="it-IT" i="0" dirty="0" err="1"/>
              <a:t>tagged</a:t>
            </a:r>
            <a:r>
              <a:rPr lang="it-IT" i="0" dirty="0"/>
              <a:t> with </a:t>
            </a:r>
            <a:r>
              <a:rPr lang="it-IT" i="0" dirty="0" err="1"/>
              <a:t>timestamp</a:t>
            </a:r>
            <a:r>
              <a:rPr lang="it-IT" i="0" dirty="0"/>
              <a:t> from 10 to 11 </a:t>
            </a:r>
            <a:r>
              <a:rPr lang="it-IT" i="0" dirty="0" err="1"/>
              <a:t>is</a:t>
            </a:r>
            <a:r>
              <a:rPr lang="it-IT" i="0" dirty="0"/>
              <a:t> </a:t>
            </a:r>
            <a:r>
              <a:rPr lang="it-IT" i="0" dirty="0" err="1"/>
              <a:t>not</a:t>
            </a:r>
            <a:r>
              <a:rPr lang="it-IT" i="0" dirty="0"/>
              <a:t> </a:t>
            </a:r>
            <a:r>
              <a:rPr lang="it-IT" i="0" dirty="0" err="1"/>
              <a:t>updated</a:t>
            </a:r>
            <a:r>
              <a:rPr lang="it-IT" i="0" dirty="0"/>
              <a:t> in the state </a:t>
            </a:r>
            <a:r>
              <a:rPr lang="it-IT" i="0" dirty="0" err="1"/>
              <a:t>since</a:t>
            </a:r>
            <a:r>
              <a:rPr lang="it-IT" i="0" dirty="0"/>
              <a:t> </a:t>
            </a:r>
            <a:r>
              <a:rPr lang="it-IT" i="0" dirty="0" err="1"/>
              <a:t>that</a:t>
            </a:r>
            <a:r>
              <a:rPr lang="it-IT" i="0" dirty="0"/>
              <a:t> window </a:t>
            </a:r>
            <a:r>
              <a:rPr lang="it-IT" i="0" dirty="0" err="1"/>
              <a:t>is</a:t>
            </a:r>
            <a:r>
              <a:rPr lang="it-IT" i="0" dirty="0"/>
              <a:t> </a:t>
            </a:r>
            <a:r>
              <a:rPr lang="it-IT" i="0" dirty="0" err="1"/>
              <a:t>considered</a:t>
            </a:r>
            <a:r>
              <a:rPr lang="it-IT" i="0" dirty="0"/>
              <a:t> </a:t>
            </a:r>
            <a:r>
              <a:rPr lang="it-IT" i="0" dirty="0" err="1"/>
              <a:t>closed</a:t>
            </a:r>
            <a:r>
              <a:rPr lang="it-IT" i="0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BC660-6953-4F55-BE4E-0B025AA342F8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23675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BC660-6953-4F55-BE4E-0B025AA342F8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86047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Explain</a:t>
            </a:r>
            <a:r>
              <a:rPr lang="it-IT" dirty="0"/>
              <a:t> the schema</a:t>
            </a:r>
          </a:p>
          <a:p>
            <a:endParaRPr lang="it-IT" dirty="0"/>
          </a:p>
          <a:p>
            <a:r>
              <a:rPr lang="it-IT" dirty="0" err="1"/>
              <a:t>But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interesting</a:t>
            </a:r>
            <a:r>
              <a:rPr lang="it-IT" dirty="0"/>
              <a:t> </a:t>
            </a:r>
            <a:r>
              <a:rPr lang="it-IT" dirty="0" err="1"/>
              <a:t>thing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chance to use </a:t>
            </a:r>
            <a:r>
              <a:rPr lang="it-IT" dirty="0" err="1"/>
              <a:t>MLlib</a:t>
            </a:r>
            <a:r>
              <a:rPr lang="it-IT" dirty="0"/>
              <a:t>, the Spark machine learning </a:t>
            </a:r>
            <a:r>
              <a:rPr lang="it-IT" dirty="0" err="1"/>
              <a:t>module</a:t>
            </a:r>
            <a:r>
              <a:rPr lang="it-IT" dirty="0"/>
              <a:t>, to </a:t>
            </a:r>
            <a:r>
              <a:rPr lang="it-IT" dirty="0" err="1"/>
              <a:t>continuously</a:t>
            </a:r>
            <a:r>
              <a:rPr lang="it-IT" dirty="0"/>
              <a:t> </a:t>
            </a:r>
            <a:r>
              <a:rPr lang="it-IT" dirty="0" err="1"/>
              <a:t>train</a:t>
            </a:r>
            <a:r>
              <a:rPr lang="it-IT" dirty="0"/>
              <a:t> models with incoming and </a:t>
            </a:r>
            <a:r>
              <a:rPr lang="it-IT" dirty="0" err="1"/>
              <a:t>updating</a:t>
            </a:r>
            <a:r>
              <a:rPr lang="it-IT" dirty="0"/>
              <a:t> datasets in </a:t>
            </a:r>
            <a:r>
              <a:rPr lang="it-IT" dirty="0" err="1"/>
              <a:t>order</a:t>
            </a:r>
            <a:r>
              <a:rPr lang="it-IT" dirty="0"/>
              <a:t> to make </a:t>
            </a:r>
            <a:r>
              <a:rPr lang="it-IT" dirty="0" err="1"/>
              <a:t>predictions</a:t>
            </a:r>
            <a:r>
              <a:rPr lang="it-IT" dirty="0"/>
              <a:t> on live data.</a:t>
            </a:r>
          </a:p>
          <a:p>
            <a:r>
              <a:rPr lang="it-IT" dirty="0"/>
              <a:t>In a complete flow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use </a:t>
            </a:r>
            <a:r>
              <a:rPr lang="it-IT" dirty="0" err="1"/>
              <a:t>predictions</a:t>
            </a:r>
            <a:r>
              <a:rPr lang="it-IT" dirty="0"/>
              <a:t> for </a:t>
            </a:r>
            <a:r>
              <a:rPr lang="it-IT" dirty="0" err="1"/>
              <a:t>direct</a:t>
            </a:r>
            <a:r>
              <a:rPr lang="it-IT" dirty="0"/>
              <a:t> </a:t>
            </a:r>
            <a:r>
              <a:rPr lang="it-IT" dirty="0" err="1"/>
              <a:t>visualization</a:t>
            </a:r>
            <a:r>
              <a:rPr lang="it-IT" dirty="0"/>
              <a:t> or </a:t>
            </a:r>
            <a:r>
              <a:rPr lang="it-IT" dirty="0" err="1"/>
              <a:t>alerting</a:t>
            </a:r>
            <a:r>
              <a:rPr lang="it-IT" dirty="0"/>
              <a:t> and for data </a:t>
            </a:r>
            <a:r>
              <a:rPr lang="it-IT" dirty="0" err="1"/>
              <a:t>enrichment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completion</a:t>
            </a:r>
            <a:r>
              <a:rPr lang="it-IT" dirty="0"/>
              <a:t> for the </a:t>
            </a:r>
            <a:r>
              <a:rPr lang="it-IT" dirty="0" err="1"/>
              <a:t>rest</a:t>
            </a:r>
            <a:r>
              <a:rPr lang="it-IT" dirty="0"/>
              <a:t> of the </a:t>
            </a:r>
            <a:r>
              <a:rPr lang="it-IT" dirty="0" err="1"/>
              <a:t>informations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processed</a:t>
            </a:r>
            <a:r>
              <a:rPr lang="it-IT" dirty="0"/>
              <a:t> and </a:t>
            </a:r>
            <a:r>
              <a:rPr lang="it-IT" dirty="0" err="1"/>
              <a:t>wrote</a:t>
            </a:r>
            <a:r>
              <a:rPr lang="it-IT" dirty="0"/>
              <a:t> to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sinks</a:t>
            </a:r>
            <a:r>
              <a:rPr lang="it-IT" dirty="0"/>
              <a:t> (databases, data </a:t>
            </a:r>
            <a:r>
              <a:rPr lang="it-IT" dirty="0" err="1"/>
              <a:t>lakes</a:t>
            </a:r>
            <a:r>
              <a:rPr lang="it-IT" dirty="0"/>
              <a:t>, </a:t>
            </a:r>
            <a:r>
              <a:rPr lang="it-IT" dirty="0" err="1"/>
              <a:t>queues</a:t>
            </a:r>
            <a:r>
              <a:rPr lang="it-IT" dirty="0"/>
              <a:t> or whatever).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BC660-6953-4F55-BE4E-0B025AA342F8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90902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At some point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useless</a:t>
            </a:r>
            <a:r>
              <a:rPr lang="it-IT" dirty="0"/>
              <a:t> to </a:t>
            </a:r>
            <a:r>
              <a:rPr lang="it-IT" dirty="0" err="1"/>
              <a:t>analyze</a:t>
            </a:r>
            <a:r>
              <a:rPr lang="it-IT" dirty="0"/>
              <a:t> late data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can’t</a:t>
            </a:r>
            <a:r>
              <a:rPr lang="it-IT" dirty="0"/>
              <a:t> do </a:t>
            </a:r>
            <a:r>
              <a:rPr lang="it-IT" dirty="0" err="1"/>
              <a:t>anything</a:t>
            </a:r>
            <a:r>
              <a:rPr lang="it-IT" dirty="0"/>
              <a:t> more </a:t>
            </a:r>
            <a:r>
              <a:rPr lang="it-IT" dirty="0" err="1"/>
              <a:t>since</a:t>
            </a:r>
            <a:r>
              <a:rPr lang="it-IT" dirty="0"/>
              <a:t> the product </a:t>
            </a:r>
            <a:r>
              <a:rPr lang="it-IT" dirty="0" err="1"/>
              <a:t>is</a:t>
            </a:r>
            <a:r>
              <a:rPr lang="it-IT" dirty="0"/>
              <a:t> out of the line.</a:t>
            </a:r>
          </a:p>
          <a:p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The </a:t>
            </a:r>
            <a:r>
              <a:rPr lang="it-IT" dirty="0" err="1"/>
              <a:t>circle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closing and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point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reunite</a:t>
            </a:r>
            <a:r>
              <a:rPr lang="it-IT" dirty="0"/>
              <a:t> with the </a:t>
            </a:r>
            <a:r>
              <a:rPr lang="it-IT" dirty="0" err="1"/>
              <a:t>Cold</a:t>
            </a:r>
            <a:r>
              <a:rPr lang="it-IT" dirty="0"/>
              <a:t> </a:t>
            </a:r>
            <a:r>
              <a:rPr lang="it-IT" dirty="0" err="1"/>
              <a:t>Path</a:t>
            </a:r>
            <a:r>
              <a:rPr lang="it-IT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The </a:t>
            </a:r>
            <a:r>
              <a:rPr lang="it-IT" dirty="0" err="1"/>
              <a:t>important</a:t>
            </a:r>
            <a:r>
              <a:rPr lang="it-IT" dirty="0"/>
              <a:t> </a:t>
            </a:r>
            <a:r>
              <a:rPr lang="it-IT" dirty="0" err="1"/>
              <a:t>thing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did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could</a:t>
            </a:r>
            <a:r>
              <a:rPr lang="it-IT" dirty="0"/>
              <a:t> to </a:t>
            </a:r>
            <a:r>
              <a:rPr lang="it-IT" dirty="0" err="1"/>
              <a:t>prevent</a:t>
            </a:r>
            <a:r>
              <a:rPr lang="it-IT" dirty="0"/>
              <a:t> and </a:t>
            </a:r>
            <a:r>
              <a:rPr lang="it-IT" dirty="0" err="1"/>
              <a:t>possibly</a:t>
            </a:r>
            <a:r>
              <a:rPr lang="it-IT" dirty="0"/>
              <a:t> </a:t>
            </a:r>
            <a:r>
              <a:rPr lang="it-IT" dirty="0" err="1"/>
              <a:t>correct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soon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.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couldn’t</a:t>
            </a:r>
            <a:r>
              <a:rPr lang="it-IT" dirty="0"/>
              <a:t> make </a:t>
            </a:r>
            <a:r>
              <a:rPr lang="it-IT" dirty="0" err="1"/>
              <a:t>it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still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the data to </a:t>
            </a:r>
            <a:r>
              <a:rPr lang="it-IT" dirty="0" err="1"/>
              <a:t>understand</a:t>
            </a:r>
            <a:r>
              <a:rPr lang="it-IT" dirty="0"/>
              <a:t>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went</a:t>
            </a:r>
            <a:r>
              <a:rPr lang="it-IT" dirty="0"/>
              <a:t> </a:t>
            </a:r>
            <a:r>
              <a:rPr lang="it-IT" dirty="0" err="1"/>
              <a:t>wrong</a:t>
            </a:r>
            <a:r>
              <a:rPr lang="it-IT" dirty="0"/>
              <a:t> and </a:t>
            </a:r>
            <a:r>
              <a:rPr lang="it-IT" dirty="0" err="1"/>
              <a:t>avoid</a:t>
            </a:r>
            <a:r>
              <a:rPr lang="it-IT" dirty="0"/>
              <a:t> a </a:t>
            </a:r>
            <a:r>
              <a:rPr lang="it-IT" dirty="0" err="1"/>
              <a:t>similar</a:t>
            </a:r>
            <a:r>
              <a:rPr lang="it-IT" dirty="0"/>
              <a:t> situation in the future.</a:t>
            </a:r>
          </a:p>
          <a:p>
            <a:endParaRPr lang="it-IT" dirty="0"/>
          </a:p>
          <a:p>
            <a:endParaRPr lang="it-IT" i="0" dirty="0"/>
          </a:p>
          <a:p>
            <a:endParaRPr lang="it-IT" i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BC660-6953-4F55-BE4E-0B025AA342F8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78391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tiny</a:t>
            </a:r>
            <a:r>
              <a:rPr lang="it-IT" dirty="0"/>
              <a:t> </a:t>
            </a:r>
            <a:r>
              <a:rPr lang="it-IT" dirty="0" err="1"/>
              <a:t>imperfection</a:t>
            </a:r>
            <a:r>
              <a:rPr lang="it-IT" dirty="0"/>
              <a:t> in a </a:t>
            </a:r>
            <a:r>
              <a:rPr lang="it-IT" dirty="0" err="1"/>
              <a:t>steel</a:t>
            </a:r>
            <a:r>
              <a:rPr lang="it-IT" dirty="0"/>
              <a:t> bar </a:t>
            </a:r>
            <a:r>
              <a:rPr lang="it-IT" dirty="0" err="1"/>
              <a:t>could</a:t>
            </a:r>
            <a:r>
              <a:rPr lang="it-IT" dirty="0"/>
              <a:t> impact the </a:t>
            </a:r>
            <a:r>
              <a:rPr lang="it-IT" dirty="0" err="1"/>
              <a:t>strength</a:t>
            </a:r>
            <a:r>
              <a:rPr lang="it-IT" dirty="0"/>
              <a:t> of the </a:t>
            </a:r>
            <a:r>
              <a:rPr lang="it-IT" dirty="0" err="1"/>
              <a:t>final</a:t>
            </a:r>
            <a:r>
              <a:rPr lang="it-IT" dirty="0"/>
              <a:t> product.</a:t>
            </a:r>
          </a:p>
          <a:p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Danieli Automation </a:t>
            </a:r>
            <a:r>
              <a:rPr lang="it-IT" dirty="0" err="1"/>
              <a:t>is</a:t>
            </a:r>
            <a:r>
              <a:rPr lang="it-IT" dirty="0"/>
              <a:t> a big company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produces</a:t>
            </a:r>
            <a:r>
              <a:rPr lang="it-IT" dirty="0"/>
              <a:t> machines for </a:t>
            </a:r>
            <a:r>
              <a:rPr lang="it-IT" dirty="0" err="1"/>
              <a:t>plants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work </a:t>
            </a:r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types</a:t>
            </a:r>
            <a:r>
              <a:rPr lang="it-IT" dirty="0"/>
              <a:t> of </a:t>
            </a:r>
            <a:r>
              <a:rPr lang="it-IT" dirty="0" err="1"/>
              <a:t>steel</a:t>
            </a:r>
            <a:r>
              <a:rPr lang="it-IT" dirty="0"/>
              <a:t> products. </a:t>
            </a:r>
            <a:r>
              <a:rPr lang="it-IT" dirty="0" err="1"/>
              <a:t>It’s</a:t>
            </a:r>
            <a:r>
              <a:rPr lang="it-IT" dirty="0"/>
              <a:t> a big </a:t>
            </a:r>
            <a:r>
              <a:rPr lang="it-IT" dirty="0" err="1"/>
              <a:t>multinational</a:t>
            </a:r>
            <a:r>
              <a:rPr lang="it-IT" dirty="0"/>
              <a:t> company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digitally</a:t>
            </a:r>
            <a:r>
              <a:rPr lang="it-IT" dirty="0"/>
              <a:t> </a:t>
            </a:r>
            <a:r>
              <a:rPr lang="it-IT" dirty="0" err="1"/>
              <a:t>transforms</a:t>
            </a:r>
            <a:r>
              <a:rPr lang="it-IT" dirty="0"/>
              <a:t> manufacturing </a:t>
            </a:r>
            <a:r>
              <a:rPr lang="it-IT" dirty="0" err="1"/>
              <a:t>plants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over the world. </a:t>
            </a:r>
            <a:r>
              <a:rPr lang="it-IT" dirty="0" err="1"/>
              <a:t>Their</a:t>
            </a:r>
            <a:r>
              <a:rPr lang="it-IT" dirty="0"/>
              <a:t> clients produce </a:t>
            </a:r>
            <a:r>
              <a:rPr lang="it-IT" dirty="0" err="1"/>
              <a:t>components</a:t>
            </a:r>
            <a:r>
              <a:rPr lang="it-IT" dirty="0"/>
              <a:t> for </a:t>
            </a:r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industries</a:t>
            </a:r>
            <a:r>
              <a:rPr lang="it-IT" dirty="0"/>
              <a:t> like automotive, oil &amp; gas and </a:t>
            </a:r>
            <a:r>
              <a:rPr lang="it-IT" dirty="0" err="1"/>
              <a:t>others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Now, </a:t>
            </a:r>
            <a:r>
              <a:rPr lang="it-IT" dirty="0" err="1"/>
              <a:t>Imagine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a </a:t>
            </a:r>
            <a:r>
              <a:rPr lang="it-IT" dirty="0" err="1"/>
              <a:t>defective</a:t>
            </a:r>
            <a:r>
              <a:rPr lang="it-IT" dirty="0"/>
              <a:t> </a:t>
            </a:r>
            <a:r>
              <a:rPr lang="it-IT" dirty="0" err="1"/>
              <a:t>steel</a:t>
            </a:r>
            <a:r>
              <a:rPr lang="it-IT" dirty="0"/>
              <a:t> bar </a:t>
            </a:r>
            <a:r>
              <a:rPr lang="it-IT" dirty="0" err="1"/>
              <a:t>arrives</a:t>
            </a:r>
            <a:r>
              <a:rPr lang="it-IT" dirty="0"/>
              <a:t> to a car </a:t>
            </a:r>
            <a:r>
              <a:rPr lang="it-IT" dirty="0" err="1"/>
              <a:t>factory</a:t>
            </a:r>
            <a:r>
              <a:rPr lang="it-IT" dirty="0"/>
              <a:t> and </a:t>
            </a:r>
            <a:r>
              <a:rPr lang="it-IT" dirty="0" err="1"/>
              <a:t>imagine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the chassis of </a:t>
            </a:r>
            <a:r>
              <a:rPr lang="it-IT" dirty="0" err="1"/>
              <a:t>your</a:t>
            </a:r>
            <a:r>
              <a:rPr lang="it-IT" dirty="0"/>
              <a:t> car </a:t>
            </a:r>
            <a:r>
              <a:rPr lang="it-IT" dirty="0" err="1"/>
              <a:t>would</a:t>
            </a:r>
            <a:r>
              <a:rPr lang="it-IT" dirty="0"/>
              <a:t> blend with </a:t>
            </a:r>
            <a:r>
              <a:rPr lang="it-IT" dirty="0" err="1"/>
              <a:t>minimal</a:t>
            </a:r>
            <a:r>
              <a:rPr lang="it-IT" dirty="0"/>
              <a:t> stresses due to some </a:t>
            </a:r>
            <a:r>
              <a:rPr lang="it-IT" dirty="0" err="1"/>
              <a:t>holes</a:t>
            </a:r>
            <a:r>
              <a:rPr lang="it-IT" dirty="0"/>
              <a:t> on the streets. </a:t>
            </a:r>
          </a:p>
          <a:p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essential</a:t>
            </a:r>
            <a:r>
              <a:rPr lang="it-IT" dirty="0"/>
              <a:t> to check </a:t>
            </a:r>
            <a:r>
              <a:rPr lang="it-IT" dirty="0" err="1"/>
              <a:t>meccanical</a:t>
            </a:r>
            <a:r>
              <a:rPr lang="it-IT" dirty="0"/>
              <a:t> </a:t>
            </a:r>
            <a:r>
              <a:rPr lang="it-IT" dirty="0" err="1"/>
              <a:t>properties</a:t>
            </a:r>
            <a:r>
              <a:rPr lang="it-IT" dirty="0"/>
              <a:t> and make </a:t>
            </a:r>
            <a:r>
              <a:rPr lang="it-IT" dirty="0" err="1"/>
              <a:t>correct</a:t>
            </a:r>
            <a:r>
              <a:rPr lang="it-IT" dirty="0"/>
              <a:t> </a:t>
            </a:r>
            <a:r>
              <a:rPr lang="it-IT" dirty="0" err="1"/>
              <a:t>predictions</a:t>
            </a:r>
            <a:r>
              <a:rPr lang="it-IT" dirty="0"/>
              <a:t> on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the </a:t>
            </a:r>
            <a:r>
              <a:rPr lang="it-IT" dirty="0" err="1"/>
              <a:t>quality</a:t>
            </a:r>
            <a:r>
              <a:rPr lang="it-IT" dirty="0"/>
              <a:t> of the </a:t>
            </a:r>
            <a:r>
              <a:rPr lang="it-IT" dirty="0" err="1"/>
              <a:t>final</a:t>
            </a:r>
            <a:r>
              <a:rPr lang="it-IT" dirty="0"/>
              <a:t> product 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the production starts.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BC660-6953-4F55-BE4E-0B025AA342F8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1537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Dan </a:t>
            </a:r>
            <a:r>
              <a:rPr lang="it-IT" dirty="0" err="1"/>
              <a:t>Ariely</a:t>
            </a:r>
            <a:r>
              <a:rPr lang="it-IT" dirty="0"/>
              <a:t>, a </a:t>
            </a:r>
            <a:r>
              <a:rPr lang="it-IT" dirty="0" err="1"/>
              <a:t>famous</a:t>
            </a:r>
            <a:r>
              <a:rPr lang="it-IT" dirty="0"/>
              <a:t> professor in Duke University.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see</a:t>
            </a:r>
            <a:r>
              <a:rPr lang="it-IT" dirty="0"/>
              <a:t>, he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critical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big data processing and </a:t>
            </a:r>
            <a:r>
              <a:rPr lang="it-IT" dirty="0" err="1"/>
              <a:t>what</a:t>
            </a:r>
            <a:r>
              <a:rPr lang="it-IT" dirty="0"/>
              <a:t> big data </a:t>
            </a:r>
            <a:r>
              <a:rPr lang="it-IT" dirty="0" err="1"/>
              <a:t>really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in </a:t>
            </a:r>
            <a:r>
              <a:rPr lang="it-IT" dirty="0" err="1"/>
              <a:t>real</a:t>
            </a:r>
            <a:r>
              <a:rPr lang="it-IT" dirty="0"/>
              <a:t> world.</a:t>
            </a:r>
          </a:p>
          <a:p>
            <a:endParaRPr lang="it-IT" dirty="0"/>
          </a:p>
          <a:p>
            <a:r>
              <a:rPr lang="en-US" dirty="0"/>
              <a:t>Anecdote – first interview in </a:t>
            </a:r>
            <a:r>
              <a:rPr lang="en-US" dirty="0" err="1"/>
              <a:t>beanTech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to </a:t>
            </a:r>
            <a:r>
              <a:rPr lang="it-IT" dirty="0" err="1"/>
              <a:t>say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despite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theories </a:t>
            </a:r>
            <a:r>
              <a:rPr lang="it-IT" dirty="0" err="1"/>
              <a:t>about</a:t>
            </a:r>
            <a:r>
              <a:rPr lang="it-IT" dirty="0"/>
              <a:t> the multiple «</a:t>
            </a:r>
            <a:r>
              <a:rPr lang="it-IT" dirty="0" err="1"/>
              <a:t>V»s</a:t>
            </a:r>
            <a:r>
              <a:rPr lang="it-IT" dirty="0"/>
              <a:t> to </a:t>
            </a:r>
            <a:r>
              <a:rPr lang="it-IT" dirty="0" err="1"/>
              <a:t>identify</a:t>
            </a:r>
            <a:r>
              <a:rPr lang="it-IT" dirty="0"/>
              <a:t> </a:t>
            </a:r>
            <a:r>
              <a:rPr lang="it-IT" dirty="0" err="1"/>
              <a:t>what</a:t>
            </a:r>
            <a:r>
              <a:rPr lang="it-IT" dirty="0"/>
              <a:t> big data </a:t>
            </a:r>
            <a:r>
              <a:rPr lang="it-IT" dirty="0" err="1"/>
              <a:t>is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be </a:t>
            </a:r>
            <a:r>
              <a:rPr lang="it-IT" dirty="0" err="1"/>
              <a:t>conscious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in </a:t>
            </a:r>
            <a:r>
              <a:rPr lang="it-IT" dirty="0" err="1"/>
              <a:t>real</a:t>
            </a:r>
            <a:r>
              <a:rPr lang="it-IT" dirty="0"/>
              <a:t> life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to be </a:t>
            </a:r>
            <a:r>
              <a:rPr lang="it-IT" dirty="0" err="1"/>
              <a:t>critical</a:t>
            </a:r>
            <a:r>
              <a:rPr lang="it-IT" dirty="0"/>
              <a:t>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identify</a:t>
            </a:r>
            <a:r>
              <a:rPr lang="it-IT" dirty="0"/>
              <a:t> the best </a:t>
            </a:r>
            <a:r>
              <a:rPr lang="it-IT" dirty="0" err="1"/>
              <a:t>solution</a:t>
            </a:r>
            <a:r>
              <a:rPr lang="it-IT" dirty="0"/>
              <a:t> for </a:t>
            </a:r>
            <a:r>
              <a:rPr lang="it-IT" dirty="0" err="1"/>
              <a:t>your</a:t>
            </a:r>
            <a:r>
              <a:rPr lang="it-IT" dirty="0"/>
              <a:t> data games. </a:t>
            </a:r>
            <a:r>
              <a:rPr lang="it-IT" dirty="0" err="1"/>
              <a:t>Sometimes</a:t>
            </a:r>
            <a:r>
              <a:rPr lang="it-IT" dirty="0"/>
              <a:t> </a:t>
            </a:r>
            <a:r>
              <a:rPr lang="it-IT" dirty="0" err="1"/>
              <a:t>you’ll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</a:t>
            </a:r>
            <a:r>
              <a:rPr lang="it-IT" dirty="0" err="1"/>
              <a:t>deal</a:t>
            </a:r>
            <a:r>
              <a:rPr lang="it-IT" dirty="0"/>
              <a:t> with </a:t>
            </a:r>
            <a:r>
              <a:rPr lang="it-IT" dirty="0" err="1"/>
              <a:t>millions</a:t>
            </a:r>
            <a:r>
              <a:rPr lang="it-IT" dirty="0"/>
              <a:t> of </a:t>
            </a:r>
            <a:r>
              <a:rPr lang="it-IT" dirty="0" err="1"/>
              <a:t>rows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still</a:t>
            </a:r>
            <a:r>
              <a:rPr lang="it-IT" dirty="0"/>
              <a:t> </a:t>
            </a:r>
            <a:r>
              <a:rPr lang="it-IT" dirty="0" err="1"/>
              <a:t>won’t</a:t>
            </a:r>
            <a:r>
              <a:rPr lang="it-IT" dirty="0"/>
              <a:t> be big data and a big data </a:t>
            </a:r>
            <a:r>
              <a:rPr lang="it-IT" dirty="0" err="1"/>
              <a:t>architecture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be </a:t>
            </a:r>
            <a:r>
              <a:rPr lang="it-IT" dirty="0" err="1"/>
              <a:t>much</a:t>
            </a:r>
            <a:r>
              <a:rPr lang="it-IT" dirty="0"/>
              <a:t> and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expensive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BC660-6953-4F55-BE4E-0B025AA342F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93919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actual</a:t>
            </a:r>
            <a:r>
              <a:rPr lang="it-IT" dirty="0"/>
              <a:t> on-</a:t>
            </a:r>
            <a:r>
              <a:rPr lang="it-IT" dirty="0" err="1"/>
              <a:t>premises</a:t>
            </a:r>
            <a:r>
              <a:rPr lang="it-IT" dirty="0"/>
              <a:t> </a:t>
            </a:r>
            <a:r>
              <a:rPr lang="it-IT" dirty="0" err="1"/>
              <a:t>architecture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implemented</a:t>
            </a:r>
            <a:r>
              <a:rPr lang="it-IT" dirty="0"/>
              <a:t> with Danieli Automation. In </a:t>
            </a:r>
            <a:r>
              <a:rPr lang="it-IT" dirty="0" err="1"/>
              <a:t>terms</a:t>
            </a:r>
            <a:r>
              <a:rPr lang="it-IT" dirty="0"/>
              <a:t> of </a:t>
            </a:r>
            <a:r>
              <a:rPr lang="it-IT" dirty="0" err="1"/>
              <a:t>components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implemented</a:t>
            </a:r>
            <a:r>
              <a:rPr lang="it-IT" dirty="0"/>
              <a:t> for cloud </a:t>
            </a:r>
            <a:r>
              <a:rPr lang="it-IT" dirty="0" err="1"/>
              <a:t>solutions</a:t>
            </a:r>
            <a:r>
              <a:rPr lang="it-IT" dirty="0"/>
              <a:t>.</a:t>
            </a:r>
          </a:p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clearly</a:t>
            </a:r>
            <a:r>
              <a:rPr lang="it-IT" dirty="0"/>
              <a:t> </a:t>
            </a:r>
            <a:r>
              <a:rPr lang="it-IT" dirty="0" err="1"/>
              <a:t>identify</a:t>
            </a:r>
            <a:r>
              <a:rPr lang="it-IT" dirty="0"/>
              <a:t> 4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components</a:t>
            </a:r>
            <a:r>
              <a:rPr lang="it-IT" dirty="0"/>
              <a:t> in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architecture</a:t>
            </a:r>
            <a:r>
              <a:rPr lang="it-IT" dirty="0"/>
              <a:t>.</a:t>
            </a:r>
          </a:p>
          <a:p>
            <a:endParaRPr lang="it-IT" dirty="0"/>
          </a:p>
          <a:p>
            <a:pPr marL="171450" indent="-171450">
              <a:buFontTx/>
              <a:buChar char="-"/>
            </a:pPr>
            <a:r>
              <a:rPr lang="it-IT" dirty="0"/>
              <a:t>[slide] the first one </a:t>
            </a:r>
            <a:r>
              <a:rPr lang="it-IT" dirty="0" err="1"/>
              <a:t>is</a:t>
            </a:r>
            <a:r>
              <a:rPr lang="it-IT" dirty="0"/>
              <a:t> the field part.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components</a:t>
            </a:r>
            <a:r>
              <a:rPr lang="it-IT" dirty="0"/>
              <a:t> are </a:t>
            </a:r>
            <a:r>
              <a:rPr lang="it-IT" dirty="0" err="1"/>
              <a:t>meant</a:t>
            </a:r>
            <a:r>
              <a:rPr lang="it-IT" dirty="0"/>
              <a:t> to </a:t>
            </a:r>
            <a:r>
              <a:rPr lang="it-IT" dirty="0" err="1"/>
              <a:t>connect</a:t>
            </a:r>
            <a:r>
              <a:rPr lang="it-IT" dirty="0"/>
              <a:t> the system to the production line and </a:t>
            </a:r>
            <a:r>
              <a:rPr lang="it-IT" dirty="0" err="1"/>
              <a:t>retrieve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data from the </a:t>
            </a:r>
            <a:r>
              <a:rPr lang="it-IT" dirty="0" err="1"/>
              <a:t>sensors</a:t>
            </a:r>
            <a:r>
              <a:rPr lang="it-IT" dirty="0"/>
              <a:t> and </a:t>
            </a:r>
            <a:r>
              <a:rPr lang="it-IT" dirty="0" err="1"/>
              <a:t>other</a:t>
            </a:r>
            <a:r>
              <a:rPr lang="it-IT" dirty="0"/>
              <a:t> sources</a:t>
            </a:r>
          </a:p>
          <a:p>
            <a:pPr marL="171450" indent="-171450">
              <a:buFontTx/>
              <a:buChar char="-"/>
            </a:pPr>
            <a:r>
              <a:rPr lang="it-IT" dirty="0"/>
              <a:t>[slide]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store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retrieved</a:t>
            </a:r>
            <a:r>
              <a:rPr lang="it-IT" dirty="0"/>
              <a:t> data in the </a:t>
            </a:r>
            <a:r>
              <a:rPr lang="it-IT" dirty="0" err="1"/>
              <a:t>object</a:t>
            </a:r>
            <a:r>
              <a:rPr lang="it-IT" dirty="0"/>
              <a:t> storage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</a:t>
            </a:r>
          </a:p>
          <a:p>
            <a:pPr marL="171450" indent="-171450">
              <a:buFontTx/>
              <a:buChar char="-"/>
            </a:pPr>
            <a:r>
              <a:rPr lang="it-IT" dirty="0"/>
              <a:t>[slide] </a:t>
            </a:r>
            <a:r>
              <a:rPr lang="it-IT" dirty="0" err="1"/>
              <a:t>during</a:t>
            </a:r>
            <a:r>
              <a:rPr lang="it-IT" dirty="0"/>
              <a:t>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use a machine learning </a:t>
            </a:r>
            <a:r>
              <a:rPr lang="it-IT" dirty="0" err="1"/>
              <a:t>module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constantly</a:t>
            </a:r>
            <a:r>
              <a:rPr lang="it-IT" dirty="0"/>
              <a:t> </a:t>
            </a:r>
            <a:r>
              <a:rPr lang="it-IT" dirty="0" err="1"/>
              <a:t>trains</a:t>
            </a:r>
            <a:r>
              <a:rPr lang="it-IT" dirty="0"/>
              <a:t> models and </a:t>
            </a:r>
            <a:r>
              <a:rPr lang="it-IT" dirty="0" err="1"/>
              <a:t>adapts</a:t>
            </a:r>
            <a:r>
              <a:rPr lang="it-IT" dirty="0"/>
              <a:t> </a:t>
            </a:r>
            <a:r>
              <a:rPr lang="it-IT" dirty="0" err="1"/>
              <a:t>themselves</a:t>
            </a:r>
            <a:r>
              <a:rPr lang="it-IT" dirty="0"/>
              <a:t> to new data. </a:t>
            </a:r>
            <a:r>
              <a:rPr lang="it-IT" dirty="0" err="1"/>
              <a:t>These</a:t>
            </a:r>
            <a:r>
              <a:rPr lang="it-IT" dirty="0"/>
              <a:t> models are </a:t>
            </a:r>
            <a:r>
              <a:rPr lang="it-IT" dirty="0" err="1"/>
              <a:t>used</a:t>
            </a:r>
            <a:r>
              <a:rPr lang="it-IT" dirty="0"/>
              <a:t> to make </a:t>
            </a:r>
            <a:r>
              <a:rPr lang="it-IT" dirty="0" err="1"/>
              <a:t>predictions</a:t>
            </a:r>
            <a:r>
              <a:rPr lang="it-IT" dirty="0"/>
              <a:t> </a:t>
            </a:r>
            <a:r>
              <a:rPr lang="it-IT" dirty="0" err="1"/>
              <a:t>while</a:t>
            </a:r>
            <a:r>
              <a:rPr lang="it-IT" dirty="0"/>
              <a:t> streaming and with batch processing</a:t>
            </a:r>
          </a:p>
          <a:p>
            <a:pPr marL="171450" indent="-171450">
              <a:buFontTx/>
              <a:buChar char="-"/>
            </a:pPr>
            <a:r>
              <a:rPr lang="it-IT" dirty="0"/>
              <a:t>[slide] the last component </a:t>
            </a:r>
            <a:r>
              <a:rPr lang="it-IT" dirty="0" err="1"/>
              <a:t>represents</a:t>
            </a:r>
            <a:r>
              <a:rPr lang="it-IT" dirty="0"/>
              <a:t> the last </a:t>
            </a:r>
            <a:r>
              <a:rPr lang="it-IT" dirty="0" err="1"/>
              <a:t>mile</a:t>
            </a:r>
            <a:r>
              <a:rPr lang="it-IT" dirty="0"/>
              <a:t> of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architecture</a:t>
            </a:r>
            <a:r>
              <a:rPr lang="it-IT" dirty="0"/>
              <a:t>. </a:t>
            </a:r>
            <a:r>
              <a:rPr lang="it-IT" dirty="0" err="1"/>
              <a:t>I’m</a:t>
            </a:r>
            <a:r>
              <a:rPr lang="it-IT" dirty="0"/>
              <a:t> </a:t>
            </a:r>
            <a:r>
              <a:rPr lang="it-IT" dirty="0" err="1"/>
              <a:t>talking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the </a:t>
            </a:r>
            <a:r>
              <a:rPr lang="it-IT" dirty="0" err="1"/>
              <a:t>portal</a:t>
            </a:r>
            <a:r>
              <a:rPr lang="it-IT" dirty="0"/>
              <a:t> in </a:t>
            </a:r>
            <a:r>
              <a:rPr lang="it-IT" dirty="0" err="1"/>
              <a:t>wich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embed</a:t>
            </a:r>
            <a:r>
              <a:rPr lang="it-IT" dirty="0"/>
              <a:t> for </a:t>
            </a:r>
            <a:r>
              <a:rPr lang="it-IT" dirty="0" err="1"/>
              <a:t>example</a:t>
            </a:r>
            <a:r>
              <a:rPr lang="it-IT" dirty="0"/>
              <a:t> Power BI reports, Tableau dashboards, custom web apps and </a:t>
            </a:r>
            <a:r>
              <a:rPr lang="it-IT" dirty="0" err="1"/>
              <a:t>much</a:t>
            </a:r>
            <a:r>
              <a:rPr lang="it-IT" dirty="0"/>
              <a:t> more. Here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vertical</a:t>
            </a:r>
            <a:r>
              <a:rPr lang="it-IT" dirty="0"/>
              <a:t> </a:t>
            </a:r>
            <a:r>
              <a:rPr lang="it-IT" dirty="0" err="1"/>
              <a:t>applications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by the stakeholders to make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desparate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on </a:t>
            </a:r>
            <a:r>
              <a:rPr lang="it-IT" dirty="0" err="1"/>
              <a:t>process</a:t>
            </a:r>
            <a:r>
              <a:rPr lang="it-IT" dirty="0"/>
              <a:t>, energy </a:t>
            </a:r>
            <a:r>
              <a:rPr lang="it-IT" dirty="0" err="1"/>
              <a:t>consumption</a:t>
            </a:r>
            <a:r>
              <a:rPr lang="it-IT"/>
              <a:t>, products and more.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BC660-6953-4F55-BE4E-0B025AA342F8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05552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Courtesy</a:t>
            </a:r>
            <a:r>
              <a:rPr lang="it-IT" dirty="0"/>
              <a:t> of </a:t>
            </a:r>
            <a:r>
              <a:rPr lang="it-IT"/>
              <a:t>Databricks</a:t>
            </a:r>
            <a:endParaRPr lang="it-IT" dirty="0"/>
          </a:p>
          <a:p>
            <a:endParaRPr lang="it-IT" dirty="0"/>
          </a:p>
          <a:p>
            <a:r>
              <a:rPr lang="it-IT" dirty="0"/>
              <a:t>DWH</a:t>
            </a:r>
          </a:p>
          <a:p>
            <a:endParaRPr lang="it-IT" dirty="0"/>
          </a:p>
          <a:p>
            <a:r>
              <a:rPr lang="it-IT" dirty="0"/>
              <a:t>Data Lake</a:t>
            </a:r>
          </a:p>
          <a:p>
            <a:endParaRPr lang="it-IT" dirty="0"/>
          </a:p>
          <a:p>
            <a:r>
              <a:rPr lang="it-IT" dirty="0" err="1"/>
              <a:t>Lakehouse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BC660-6953-4F55-BE4E-0B025AA342F8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7764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dirty="0"/>
              <a:t>Volume (</a:t>
            </a:r>
            <a:r>
              <a:rPr lang="it-IT" dirty="0" err="1"/>
              <a:t>since</a:t>
            </a:r>
            <a:r>
              <a:rPr lang="it-IT" dirty="0"/>
              <a:t> size of </a:t>
            </a:r>
            <a:r>
              <a:rPr lang="it-IT" dirty="0" err="1"/>
              <a:t>produced</a:t>
            </a:r>
            <a:r>
              <a:rPr lang="it-IT" dirty="0"/>
              <a:t> data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constantly</a:t>
            </a:r>
            <a:r>
              <a:rPr lang="it-IT" dirty="0"/>
              <a:t> </a:t>
            </a:r>
            <a:r>
              <a:rPr lang="it-IT" dirty="0" err="1"/>
              <a:t>incrementing</a:t>
            </a:r>
            <a:r>
              <a:rPr lang="it-IT" dirty="0"/>
              <a:t>, the </a:t>
            </a:r>
            <a:r>
              <a:rPr lang="it-IT" dirty="0" err="1"/>
              <a:t>estimated</a:t>
            </a:r>
            <a:r>
              <a:rPr lang="it-IT" dirty="0"/>
              <a:t> data </a:t>
            </a:r>
            <a:r>
              <a:rPr lang="it-IT" dirty="0" err="1"/>
              <a:t>produced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over the world in 2020 </a:t>
            </a:r>
            <a:r>
              <a:rPr lang="it-IT" dirty="0" err="1"/>
              <a:t>is</a:t>
            </a:r>
            <a:r>
              <a:rPr lang="it-IT" dirty="0"/>
              <a:t> 59 </a:t>
            </a:r>
            <a:r>
              <a:rPr lang="it-IT" dirty="0" err="1"/>
              <a:t>Zettabytes</a:t>
            </a:r>
            <a:r>
              <a:rPr lang="it-IT" dirty="0"/>
              <a:t> [ 1 ZB </a:t>
            </a:r>
            <a:r>
              <a:rPr lang="it-IT" dirty="0" err="1"/>
              <a:t>equals</a:t>
            </a:r>
            <a:r>
              <a:rPr lang="it-IT" dirty="0"/>
              <a:t> 1 </a:t>
            </a:r>
            <a:r>
              <a:rPr lang="it-IT" dirty="0" err="1"/>
              <a:t>trillion</a:t>
            </a:r>
            <a:r>
              <a:rPr lang="it-IT" dirty="0"/>
              <a:t> of GB])</a:t>
            </a:r>
          </a:p>
          <a:p>
            <a:pPr marL="171450" indent="-171450">
              <a:buFontTx/>
              <a:buChar char="-"/>
            </a:pPr>
            <a:r>
              <a:rPr lang="it-IT" dirty="0" err="1"/>
              <a:t>Variety</a:t>
            </a:r>
            <a:r>
              <a:rPr lang="it-IT" dirty="0"/>
              <a:t> (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simple</a:t>
            </a:r>
            <a:r>
              <a:rPr lang="it-IT" dirty="0"/>
              <a:t> data coming from Excel or RDBMS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enough</a:t>
            </a:r>
            <a:r>
              <a:rPr lang="it-IT" dirty="0"/>
              <a:t> </a:t>
            </a:r>
            <a:r>
              <a:rPr lang="it-IT" dirty="0" err="1"/>
              <a:t>anymore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analyze</a:t>
            </a:r>
            <a:r>
              <a:rPr lang="it-IT" dirty="0"/>
              <a:t> text from web [</a:t>
            </a:r>
            <a:r>
              <a:rPr lang="it-IT" dirty="0" err="1"/>
              <a:t>imagine</a:t>
            </a:r>
            <a:r>
              <a:rPr lang="it-IT" dirty="0"/>
              <a:t> tweets from Twitter], </a:t>
            </a:r>
            <a:r>
              <a:rPr lang="it-IT" dirty="0" err="1"/>
              <a:t>videos</a:t>
            </a:r>
            <a:r>
              <a:rPr lang="it-IT" dirty="0"/>
              <a:t> and </a:t>
            </a:r>
            <a:r>
              <a:rPr lang="it-IT" dirty="0" err="1"/>
              <a:t>photos</a:t>
            </a:r>
            <a:r>
              <a:rPr lang="it-IT" dirty="0"/>
              <a:t> from Facebook or </a:t>
            </a:r>
            <a:r>
              <a:rPr lang="it-IT" dirty="0" err="1"/>
              <a:t>even</a:t>
            </a:r>
            <a:r>
              <a:rPr lang="it-IT" dirty="0"/>
              <a:t> from production </a:t>
            </a:r>
            <a:r>
              <a:rPr lang="it-IT" dirty="0" err="1"/>
              <a:t>processes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we’ll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in a minute and </a:t>
            </a:r>
            <a:r>
              <a:rPr lang="it-IT" dirty="0" err="1"/>
              <a:t>many</a:t>
            </a:r>
            <a:r>
              <a:rPr lang="it-IT" dirty="0"/>
              <a:t> more data </a:t>
            </a:r>
            <a:r>
              <a:rPr lang="it-IT" dirty="0" err="1"/>
              <a:t>types</a:t>
            </a:r>
            <a:r>
              <a:rPr lang="it-IT" dirty="0"/>
              <a:t>)</a:t>
            </a:r>
          </a:p>
          <a:p>
            <a:pPr marL="171450" indent="-171450">
              <a:buFontTx/>
              <a:buChar char="-"/>
            </a:pPr>
            <a:r>
              <a:rPr lang="it-IT" dirty="0" err="1"/>
              <a:t>Velocity</a:t>
            </a:r>
            <a:r>
              <a:rPr lang="it-IT" dirty="0"/>
              <a:t> (in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get</a:t>
            </a:r>
            <a:r>
              <a:rPr lang="it-IT" dirty="0"/>
              <a:t> insights </a:t>
            </a:r>
            <a:r>
              <a:rPr lang="it-IT" dirty="0" err="1"/>
              <a:t>faster</a:t>
            </a:r>
            <a:r>
              <a:rPr lang="it-IT" dirty="0"/>
              <a:t> and </a:t>
            </a:r>
            <a:r>
              <a:rPr lang="it-IT" dirty="0" err="1"/>
              <a:t>faster</a:t>
            </a:r>
            <a:r>
              <a:rPr lang="it-IT" dirty="0"/>
              <a:t> [</a:t>
            </a:r>
            <a:r>
              <a:rPr lang="it-IT" dirty="0" err="1"/>
              <a:t>think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a </a:t>
            </a:r>
            <a:r>
              <a:rPr lang="it-IT" dirty="0" err="1"/>
              <a:t>recommendation</a:t>
            </a:r>
            <a:r>
              <a:rPr lang="it-IT" dirty="0"/>
              <a:t> </a:t>
            </a:r>
            <a:r>
              <a:rPr lang="it-IT" dirty="0" err="1"/>
              <a:t>engine</a:t>
            </a:r>
            <a:r>
              <a:rPr lang="it-IT" dirty="0"/>
              <a:t> </a:t>
            </a:r>
            <a:r>
              <a:rPr lang="it-IT" dirty="0" err="1"/>
              <a:t>while</a:t>
            </a:r>
            <a:r>
              <a:rPr lang="it-IT" dirty="0"/>
              <a:t> </a:t>
            </a:r>
            <a:r>
              <a:rPr lang="it-IT" dirty="0" err="1"/>
              <a:t>you’re</a:t>
            </a:r>
            <a:r>
              <a:rPr lang="it-IT" dirty="0"/>
              <a:t> shopping on Amazon, eBay or whatever])</a:t>
            </a:r>
          </a:p>
          <a:p>
            <a:pPr marL="171450" indent="-171450">
              <a:buFontTx/>
              <a:buChar char="-"/>
            </a:pPr>
            <a:endParaRPr lang="it-IT" dirty="0"/>
          </a:p>
          <a:p>
            <a:r>
              <a:rPr lang="it-IT" dirty="0"/>
              <a:t>Some of the theories </a:t>
            </a:r>
            <a:r>
              <a:rPr lang="it-IT" dirty="0" err="1"/>
              <a:t>through</a:t>
            </a:r>
            <a:r>
              <a:rPr lang="it-IT" dirty="0"/>
              <a:t> the data </a:t>
            </a:r>
            <a:r>
              <a:rPr lang="it-IT" dirty="0" err="1"/>
              <a:t>anlytics</a:t>
            </a:r>
            <a:r>
              <a:rPr lang="it-IT" dirty="0"/>
              <a:t> world </a:t>
            </a:r>
            <a:r>
              <a:rPr lang="it-IT" dirty="0" err="1"/>
              <a:t>suggest</a:t>
            </a:r>
            <a:r>
              <a:rPr lang="it-IT" dirty="0"/>
              <a:t> to </a:t>
            </a:r>
            <a:r>
              <a:rPr lang="it-IT" dirty="0" err="1"/>
              <a:t>add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more Vs for </a:t>
            </a:r>
            <a:r>
              <a:rPr lang="it-IT" dirty="0" err="1"/>
              <a:t>Veracity</a:t>
            </a:r>
            <a:r>
              <a:rPr lang="it-IT" dirty="0"/>
              <a:t> and Value (</a:t>
            </a:r>
            <a:r>
              <a:rPr lang="it-IT" dirty="0" err="1"/>
              <a:t>which</a:t>
            </a:r>
            <a:r>
              <a:rPr lang="it-IT" dirty="0"/>
              <a:t> stand </a:t>
            </a:r>
            <a:r>
              <a:rPr lang="it-IT" dirty="0" err="1"/>
              <a:t>respectivley</a:t>
            </a:r>
            <a:r>
              <a:rPr lang="it-IT" dirty="0"/>
              <a:t> for </a:t>
            </a:r>
            <a:r>
              <a:rPr lang="it-IT" dirty="0" err="1"/>
              <a:t>accuracy</a:t>
            </a:r>
            <a:r>
              <a:rPr lang="it-IT" dirty="0"/>
              <a:t> and </a:t>
            </a:r>
            <a:r>
              <a:rPr lang="it-IT" dirty="0" err="1"/>
              <a:t>meaning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extract</a:t>
            </a:r>
            <a:r>
              <a:rPr lang="it-IT" dirty="0"/>
              <a:t> from </a:t>
            </a:r>
            <a:r>
              <a:rPr lang="it-IT" dirty="0" err="1"/>
              <a:t>our</a:t>
            </a:r>
            <a:r>
              <a:rPr lang="it-IT" dirty="0"/>
              <a:t> tsunami of data).</a:t>
            </a:r>
          </a:p>
          <a:p>
            <a:endParaRPr lang="it-IT" dirty="0"/>
          </a:p>
          <a:p>
            <a:r>
              <a:rPr lang="it-IT" dirty="0"/>
              <a:t>[slide]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BC660-6953-4F55-BE4E-0B025AA342F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9545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Context</a:t>
            </a:r>
            <a:r>
              <a:rPr lang="it-IT" dirty="0"/>
              <a:t> </a:t>
            </a:r>
            <a:r>
              <a:rPr lang="it-IT" dirty="0" err="1"/>
              <a:t>overview</a:t>
            </a:r>
            <a:endParaRPr lang="it-IT" dirty="0"/>
          </a:p>
          <a:p>
            <a:endParaRPr lang="it-IT" dirty="0"/>
          </a:p>
          <a:p>
            <a:pPr marL="171450" indent="-171450">
              <a:buFontTx/>
              <a:buChar char="-"/>
            </a:pPr>
            <a:r>
              <a:rPr lang="it-IT" dirty="0" err="1"/>
              <a:t>Every</a:t>
            </a:r>
            <a:r>
              <a:rPr lang="it-IT" dirty="0"/>
              <a:t> machine in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plant</a:t>
            </a:r>
            <a:r>
              <a:rPr lang="it-IT" dirty="0"/>
              <a:t> </a:t>
            </a:r>
            <a:r>
              <a:rPr lang="it-IT" dirty="0" err="1"/>
              <a:t>generates</a:t>
            </a:r>
            <a:r>
              <a:rPr lang="it-IT" dirty="0"/>
              <a:t> TB of data with </a:t>
            </a:r>
            <a:r>
              <a:rPr lang="it-IT" dirty="0" err="1"/>
              <a:t>thousands</a:t>
            </a:r>
            <a:r>
              <a:rPr lang="it-IT" dirty="0"/>
              <a:t> of </a:t>
            </a:r>
            <a:r>
              <a:rPr lang="it-IT" dirty="0" err="1"/>
              <a:t>variabiles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can </a:t>
            </a:r>
            <a:r>
              <a:rPr lang="it-IT" dirty="0" err="1"/>
              <a:t>reach</a:t>
            </a:r>
            <a:r>
              <a:rPr lang="it-IT" dirty="0"/>
              <a:t> a sampling frequency of 250 </a:t>
            </a:r>
            <a:r>
              <a:rPr lang="it-IT" dirty="0" err="1"/>
              <a:t>milliseconds</a:t>
            </a:r>
            <a:endParaRPr lang="it-IT" dirty="0"/>
          </a:p>
          <a:p>
            <a:pPr marL="628650" lvl="1" indent="-171450">
              <a:buFontTx/>
              <a:buChar char="-"/>
            </a:pPr>
            <a:r>
              <a:rPr lang="it-IT" dirty="0"/>
              <a:t>From the field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get</a:t>
            </a:r>
            <a:r>
              <a:rPr lang="it-IT" dirty="0"/>
              <a:t> and store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measurements</a:t>
            </a:r>
            <a:r>
              <a:rPr lang="it-IT" dirty="0"/>
              <a:t> in </a:t>
            </a:r>
            <a:r>
              <a:rPr lang="it-IT" dirty="0" err="1"/>
              <a:t>order</a:t>
            </a:r>
            <a:r>
              <a:rPr lang="it-IT" dirty="0"/>
              <a:t> to:</a:t>
            </a:r>
          </a:p>
          <a:p>
            <a:pPr marL="1085850" lvl="2" indent="-171450">
              <a:buFontTx/>
              <a:buChar char="-"/>
            </a:pPr>
            <a:r>
              <a:rPr lang="it-IT" dirty="0"/>
              <a:t>Monitor the production</a:t>
            </a:r>
          </a:p>
          <a:p>
            <a:pPr marL="1085850" lvl="2" indent="-171450">
              <a:buFontTx/>
              <a:buChar char="-"/>
            </a:pPr>
            <a:r>
              <a:rPr lang="it-IT" dirty="0" err="1"/>
              <a:t>Analyze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variables</a:t>
            </a:r>
            <a:endParaRPr lang="it-IT" dirty="0"/>
          </a:p>
          <a:p>
            <a:pPr marL="1085850" lvl="2" indent="-171450">
              <a:buFontTx/>
              <a:buChar char="-"/>
            </a:pPr>
            <a:r>
              <a:rPr lang="it-IT" dirty="0"/>
              <a:t>Make </a:t>
            </a:r>
            <a:r>
              <a:rPr lang="it-IT" dirty="0" err="1"/>
              <a:t>quality</a:t>
            </a:r>
            <a:r>
              <a:rPr lang="it-IT" dirty="0"/>
              <a:t> checks and </a:t>
            </a:r>
            <a:r>
              <a:rPr lang="it-IT" dirty="0" err="1"/>
              <a:t>predictions</a:t>
            </a:r>
            <a:endParaRPr lang="it-IT" dirty="0"/>
          </a:p>
          <a:p>
            <a:pPr marL="1085850" lvl="2" indent="-171450">
              <a:buFontTx/>
              <a:buChar char="-"/>
            </a:pPr>
            <a:r>
              <a:rPr lang="it-IT" dirty="0" err="1"/>
              <a:t>Predict</a:t>
            </a:r>
            <a:r>
              <a:rPr lang="it-IT" dirty="0"/>
              <a:t> </a:t>
            </a:r>
            <a:r>
              <a:rPr lang="it-IT" dirty="0" err="1"/>
              <a:t>anomalies</a:t>
            </a:r>
            <a:r>
              <a:rPr lang="it-IT" dirty="0"/>
              <a:t> or </a:t>
            </a:r>
            <a:r>
              <a:rPr lang="it-IT" dirty="0" err="1"/>
              <a:t>failures</a:t>
            </a:r>
            <a:endParaRPr lang="it-IT" dirty="0"/>
          </a:p>
          <a:p>
            <a:pPr marL="0" lvl="0" indent="0">
              <a:buFontTx/>
              <a:buNone/>
            </a:pPr>
            <a:endParaRPr lang="it-IT" dirty="0"/>
          </a:p>
          <a:p>
            <a:pPr marL="0" lvl="0" indent="0">
              <a:buFontTx/>
              <a:buNone/>
            </a:pPr>
            <a:r>
              <a:rPr lang="it-IT" dirty="0"/>
              <a:t>Stakeholders.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informations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speeds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BC660-6953-4F55-BE4E-0B025AA342F8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2396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Nathan </a:t>
            </a:r>
            <a:r>
              <a:rPr lang="it-IT" dirty="0" err="1"/>
              <a:t>Marz</a:t>
            </a:r>
            <a:r>
              <a:rPr lang="it-IT" dirty="0"/>
              <a:t> </a:t>
            </a:r>
            <a:r>
              <a:rPr lang="it-IT" dirty="0" err="1"/>
              <a:t>described</a:t>
            </a:r>
            <a:r>
              <a:rPr lang="it-IT" dirty="0"/>
              <a:t> lambda </a:t>
            </a:r>
            <a:r>
              <a:rPr lang="it-IT" dirty="0" err="1"/>
              <a:t>architecture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solution</a:t>
            </a:r>
            <a:r>
              <a:rPr lang="it-IT" dirty="0"/>
              <a:t> for </a:t>
            </a:r>
            <a:r>
              <a:rPr lang="it-IT" dirty="0" err="1"/>
              <a:t>beating</a:t>
            </a:r>
            <a:r>
              <a:rPr lang="it-IT" dirty="0"/>
              <a:t> the CAP </a:t>
            </a:r>
            <a:r>
              <a:rPr lang="it-IT" dirty="0" err="1"/>
              <a:t>theorem</a:t>
            </a:r>
            <a:r>
              <a:rPr lang="it-IT" dirty="0"/>
              <a:t>. </a:t>
            </a:r>
          </a:p>
          <a:p>
            <a:r>
              <a:rPr lang="it-IT" dirty="0"/>
              <a:t>- </a:t>
            </a:r>
            <a:r>
              <a:rPr lang="it-IT" dirty="0" err="1"/>
              <a:t>Consistency</a:t>
            </a:r>
            <a:r>
              <a:rPr lang="it-IT" dirty="0"/>
              <a:t> (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read</a:t>
            </a:r>
            <a:r>
              <a:rPr lang="it-IT" dirty="0"/>
              <a:t> </a:t>
            </a:r>
            <a:r>
              <a:rPr lang="it-IT" dirty="0" err="1"/>
              <a:t>receives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recent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 or </a:t>
            </a:r>
            <a:r>
              <a:rPr lang="it-IT" dirty="0" err="1"/>
              <a:t>error</a:t>
            </a:r>
            <a:r>
              <a:rPr lang="it-IT" dirty="0"/>
              <a:t>)</a:t>
            </a:r>
          </a:p>
          <a:p>
            <a:r>
              <a:rPr lang="it-IT" dirty="0"/>
              <a:t>- </a:t>
            </a:r>
            <a:r>
              <a:rPr lang="it-IT" dirty="0" err="1"/>
              <a:t>Availability</a:t>
            </a:r>
            <a:r>
              <a:rPr lang="it-IT" dirty="0"/>
              <a:t> (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request</a:t>
            </a:r>
            <a:r>
              <a:rPr lang="it-IT" dirty="0"/>
              <a:t> </a:t>
            </a:r>
            <a:r>
              <a:rPr lang="it-IT" dirty="0" err="1"/>
              <a:t>receives</a:t>
            </a:r>
            <a:r>
              <a:rPr lang="it-IT" dirty="0"/>
              <a:t> a non-</a:t>
            </a:r>
            <a:r>
              <a:rPr lang="it-IT" dirty="0" err="1"/>
              <a:t>error</a:t>
            </a:r>
            <a:r>
              <a:rPr lang="it-IT" dirty="0"/>
              <a:t> </a:t>
            </a:r>
            <a:r>
              <a:rPr lang="it-IT" dirty="0" err="1"/>
              <a:t>response</a:t>
            </a:r>
            <a:r>
              <a:rPr lang="it-IT" dirty="0"/>
              <a:t> </a:t>
            </a:r>
            <a:r>
              <a:rPr lang="it-IT" dirty="0" err="1"/>
              <a:t>regardless</a:t>
            </a:r>
            <a:r>
              <a:rPr lang="it-IT" dirty="0"/>
              <a:t> the </a:t>
            </a:r>
            <a:r>
              <a:rPr lang="it-IT" dirty="0" err="1"/>
              <a:t>consistency</a:t>
            </a:r>
            <a:r>
              <a:rPr lang="it-IT" dirty="0"/>
              <a:t>)</a:t>
            </a:r>
          </a:p>
          <a:p>
            <a:r>
              <a:rPr lang="it-IT" dirty="0"/>
              <a:t>- </a:t>
            </a:r>
            <a:r>
              <a:rPr lang="it-IT" dirty="0" err="1"/>
              <a:t>Partition</a:t>
            </a:r>
            <a:r>
              <a:rPr lang="it-IT" dirty="0"/>
              <a:t> </a:t>
            </a:r>
            <a:r>
              <a:rPr lang="it-IT" dirty="0" err="1"/>
              <a:t>tolerance</a:t>
            </a:r>
            <a:r>
              <a:rPr lang="it-IT" dirty="0"/>
              <a:t> (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means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system </a:t>
            </a:r>
            <a:r>
              <a:rPr lang="it-IT" dirty="0" err="1"/>
              <a:t>keeps</a:t>
            </a:r>
            <a:r>
              <a:rPr lang="it-IT" dirty="0"/>
              <a:t> </a:t>
            </a:r>
            <a:r>
              <a:rPr lang="it-IT" dirty="0" err="1"/>
              <a:t>going</a:t>
            </a:r>
            <a:r>
              <a:rPr lang="it-IT" dirty="0"/>
              <a:t> on </a:t>
            </a:r>
            <a:r>
              <a:rPr lang="it-IT" dirty="0" err="1"/>
              <a:t>despite</a:t>
            </a:r>
            <a:r>
              <a:rPr lang="it-IT" dirty="0"/>
              <a:t> some </a:t>
            </a:r>
            <a:r>
              <a:rPr lang="it-IT" dirty="0" err="1"/>
              <a:t>message</a:t>
            </a:r>
            <a:r>
              <a:rPr lang="it-IT" dirty="0"/>
              <a:t> </a:t>
            </a:r>
            <a:r>
              <a:rPr lang="it-IT" dirty="0" err="1"/>
              <a:t>being</a:t>
            </a:r>
            <a:r>
              <a:rPr lang="it-IT" dirty="0"/>
              <a:t> </a:t>
            </a:r>
            <a:r>
              <a:rPr lang="it-IT" dirty="0" err="1"/>
              <a:t>lost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the </a:t>
            </a:r>
            <a:r>
              <a:rPr lang="it-IT" dirty="0" err="1"/>
              <a:t>failure</a:t>
            </a:r>
            <a:r>
              <a:rPr lang="it-IT" dirty="0"/>
              <a:t>).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BC660-6953-4F55-BE4E-0B025AA342F8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5423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Some </a:t>
            </a:r>
            <a:r>
              <a:rPr lang="it-IT" dirty="0" err="1"/>
              <a:t>enthusiats</a:t>
            </a:r>
            <a:r>
              <a:rPr lang="it-IT" dirty="0"/>
              <a:t> love to </a:t>
            </a:r>
            <a:r>
              <a:rPr lang="it-IT" dirty="0" err="1"/>
              <a:t>add</a:t>
            </a:r>
            <a:r>
              <a:rPr lang="it-IT" dirty="0"/>
              <a:t> an </a:t>
            </a:r>
            <a:r>
              <a:rPr lang="it-IT" dirty="0" err="1"/>
              <a:t>additional</a:t>
            </a:r>
            <a:r>
              <a:rPr lang="it-IT" dirty="0"/>
              <a:t> </a:t>
            </a:r>
            <a:r>
              <a:rPr lang="it-IT" dirty="0" err="1"/>
              <a:t>layer</a:t>
            </a:r>
            <a:r>
              <a:rPr lang="it-IT" dirty="0"/>
              <a:t> </a:t>
            </a:r>
            <a:r>
              <a:rPr lang="it-IT" dirty="0" err="1"/>
              <a:t>called</a:t>
            </a:r>
            <a:r>
              <a:rPr lang="it-IT" dirty="0"/>
              <a:t> «</a:t>
            </a:r>
            <a:r>
              <a:rPr lang="it-IT" dirty="0" err="1"/>
              <a:t>Warm</a:t>
            </a:r>
            <a:r>
              <a:rPr lang="it-IT" dirty="0"/>
              <a:t> </a:t>
            </a:r>
            <a:r>
              <a:rPr lang="it-IT" dirty="0" err="1"/>
              <a:t>path</a:t>
            </a:r>
            <a:r>
              <a:rPr lang="it-IT" dirty="0"/>
              <a:t>» </a:t>
            </a:r>
            <a:r>
              <a:rPr lang="it-IT" dirty="0" err="1"/>
              <a:t>but</a:t>
            </a:r>
            <a:r>
              <a:rPr lang="it-IT" dirty="0"/>
              <a:t> the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differences</a:t>
            </a:r>
            <a:r>
              <a:rPr lang="it-IT" dirty="0"/>
              <a:t> from the </a:t>
            </a:r>
            <a:r>
              <a:rPr lang="it-IT" dirty="0" err="1"/>
              <a:t>original</a:t>
            </a:r>
            <a:r>
              <a:rPr lang="it-IT" dirty="0"/>
              <a:t> lambda </a:t>
            </a:r>
            <a:r>
              <a:rPr lang="it-IT" dirty="0" err="1"/>
              <a:t>architecture</a:t>
            </a:r>
            <a:r>
              <a:rPr lang="it-IT" dirty="0"/>
              <a:t> are:</a:t>
            </a:r>
          </a:p>
          <a:p>
            <a:r>
              <a:rPr lang="it-IT" dirty="0"/>
              <a:t>-  The </a:t>
            </a:r>
            <a:r>
              <a:rPr lang="it-IT" dirty="0" err="1"/>
              <a:t>freshness</a:t>
            </a:r>
            <a:r>
              <a:rPr lang="it-IT" dirty="0"/>
              <a:t> of data: minutes </a:t>
            </a:r>
            <a:r>
              <a:rPr lang="it-IT" dirty="0" err="1"/>
              <a:t>instead</a:t>
            </a:r>
            <a:r>
              <a:rPr lang="it-IT" dirty="0"/>
              <a:t> of seconds (for hot </a:t>
            </a:r>
            <a:r>
              <a:rPr lang="it-IT" dirty="0" err="1"/>
              <a:t>path</a:t>
            </a:r>
            <a:r>
              <a:rPr lang="it-IT" dirty="0"/>
              <a:t>) or hours (for </a:t>
            </a:r>
            <a:r>
              <a:rPr lang="it-IT" dirty="0" err="1"/>
              <a:t>cold</a:t>
            </a:r>
            <a:r>
              <a:rPr lang="it-IT" dirty="0"/>
              <a:t> </a:t>
            </a:r>
            <a:r>
              <a:rPr lang="it-IT" dirty="0" err="1"/>
              <a:t>path</a:t>
            </a:r>
            <a:r>
              <a:rPr lang="it-IT" dirty="0"/>
              <a:t>)</a:t>
            </a:r>
          </a:p>
          <a:p>
            <a:pPr marL="171450" indent="-171450">
              <a:buFontTx/>
              <a:buChar char="-"/>
            </a:pPr>
            <a:r>
              <a:rPr lang="it-IT" dirty="0" err="1"/>
              <a:t>Retention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set to </a:t>
            </a:r>
            <a:r>
              <a:rPr lang="it-IT" dirty="0" err="1"/>
              <a:t>months</a:t>
            </a:r>
            <a:r>
              <a:rPr lang="it-IT" dirty="0"/>
              <a:t> </a:t>
            </a:r>
            <a:r>
              <a:rPr lang="it-IT" dirty="0" err="1"/>
              <a:t>instead</a:t>
            </a:r>
            <a:r>
              <a:rPr lang="it-IT" dirty="0"/>
              <a:t> of days (</a:t>
            </a:r>
            <a:r>
              <a:rPr lang="it-IT" dirty="0" err="1"/>
              <a:t>fot</a:t>
            </a:r>
            <a:r>
              <a:rPr lang="it-IT" dirty="0"/>
              <a:t> hot) or </a:t>
            </a:r>
            <a:r>
              <a:rPr lang="it-IT" dirty="0" err="1"/>
              <a:t>years</a:t>
            </a:r>
            <a:r>
              <a:rPr lang="it-IT" dirty="0"/>
              <a:t> (for </a:t>
            </a:r>
            <a:r>
              <a:rPr lang="it-IT" dirty="0" err="1"/>
              <a:t>cold</a:t>
            </a:r>
            <a:r>
              <a:rPr lang="it-IT" dirty="0"/>
              <a:t>)</a:t>
            </a:r>
          </a:p>
          <a:p>
            <a:pPr marL="171450" indent="-171450">
              <a:buFontTx/>
              <a:buChar char="-"/>
            </a:pPr>
            <a:r>
              <a:rPr lang="it-IT" dirty="0" err="1"/>
              <a:t>Purpose</a:t>
            </a:r>
            <a:r>
              <a:rPr lang="it-IT" dirty="0"/>
              <a:t>. In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warm</a:t>
            </a:r>
            <a:r>
              <a:rPr lang="it-IT" dirty="0"/>
              <a:t> </a:t>
            </a:r>
            <a:r>
              <a:rPr lang="it-IT" dirty="0" err="1"/>
              <a:t>path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mainly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for data </a:t>
            </a:r>
            <a:r>
              <a:rPr lang="it-IT" dirty="0" err="1"/>
              <a:t>exploration</a:t>
            </a:r>
            <a:r>
              <a:rPr lang="it-IT" dirty="0"/>
              <a:t> </a:t>
            </a:r>
            <a:r>
              <a:rPr lang="it-IT" dirty="0" err="1"/>
              <a:t>while</a:t>
            </a:r>
            <a:r>
              <a:rPr lang="it-IT" dirty="0"/>
              <a:t> hot and </a:t>
            </a:r>
            <a:r>
              <a:rPr lang="it-IT" dirty="0" err="1"/>
              <a:t>cold</a:t>
            </a:r>
            <a:r>
              <a:rPr lang="it-IT" dirty="0"/>
              <a:t> are </a:t>
            </a:r>
            <a:r>
              <a:rPr lang="it-IT" dirty="0" err="1"/>
              <a:t>respectively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for data </a:t>
            </a:r>
            <a:r>
              <a:rPr lang="it-IT" dirty="0" err="1"/>
              <a:t>viewing</a:t>
            </a:r>
            <a:r>
              <a:rPr lang="it-IT" dirty="0"/>
              <a:t> and data </a:t>
            </a:r>
            <a:r>
              <a:rPr lang="it-IT" dirty="0" err="1"/>
              <a:t>manipulation</a:t>
            </a:r>
            <a:r>
              <a:rPr lang="it-IT" dirty="0"/>
              <a:t>.</a:t>
            </a:r>
          </a:p>
          <a:p>
            <a:pPr marL="0" indent="0">
              <a:buFontTx/>
              <a:buNone/>
            </a:pP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see</a:t>
            </a:r>
            <a:r>
              <a:rPr lang="it-IT" dirty="0"/>
              <a:t> from the schema, the </a:t>
            </a:r>
            <a:r>
              <a:rPr lang="it-IT" dirty="0" err="1"/>
              <a:t>warm</a:t>
            </a:r>
            <a:r>
              <a:rPr lang="it-IT" dirty="0"/>
              <a:t> </a:t>
            </a:r>
            <a:r>
              <a:rPr lang="it-IT" dirty="0" err="1"/>
              <a:t>path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subset of the </a:t>
            </a:r>
            <a:r>
              <a:rPr lang="it-IT" dirty="0" err="1"/>
              <a:t>cold</a:t>
            </a:r>
            <a:r>
              <a:rPr lang="it-IT" dirty="0"/>
              <a:t> </a:t>
            </a:r>
            <a:r>
              <a:rPr lang="it-IT" dirty="0" err="1"/>
              <a:t>path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works with micro-</a:t>
            </a:r>
            <a:r>
              <a:rPr lang="it-IT" dirty="0" err="1"/>
              <a:t>batches</a:t>
            </a:r>
            <a:r>
              <a:rPr lang="it-IT" dirty="0"/>
              <a:t> and </a:t>
            </a:r>
            <a:r>
              <a:rPr lang="it-IT" dirty="0" err="1"/>
              <a:t>lets</a:t>
            </a:r>
            <a:r>
              <a:rPr lang="it-IT" dirty="0"/>
              <a:t> a data </a:t>
            </a:r>
            <a:r>
              <a:rPr lang="it-IT" dirty="0" err="1"/>
              <a:t>engineer</a:t>
            </a:r>
            <a:r>
              <a:rPr lang="it-IT" dirty="0"/>
              <a:t> to do a </a:t>
            </a:r>
            <a:r>
              <a:rPr lang="it-IT" dirty="0" err="1"/>
              <a:t>deeper</a:t>
            </a:r>
            <a:r>
              <a:rPr lang="it-IT" dirty="0"/>
              <a:t> </a:t>
            </a:r>
            <a:r>
              <a:rPr lang="it-IT" dirty="0" err="1"/>
              <a:t>modeling</a:t>
            </a:r>
            <a:r>
              <a:rPr lang="it-IT" dirty="0"/>
              <a:t> on data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possibile in the hot </a:t>
            </a:r>
            <a:r>
              <a:rPr lang="it-IT" dirty="0" err="1"/>
              <a:t>path</a:t>
            </a:r>
            <a:r>
              <a:rPr lang="it-IT" dirty="0"/>
              <a:t>.</a:t>
            </a:r>
          </a:p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BC660-6953-4F55-BE4E-0B025AA342F8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2768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Today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focus on the Hot </a:t>
            </a:r>
            <a:r>
              <a:rPr lang="it-IT" dirty="0" err="1"/>
              <a:t>Path</a:t>
            </a:r>
            <a:r>
              <a:rPr lang="it-IT" dirty="0"/>
              <a:t> and… spoiler…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talk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Spark’s</a:t>
            </a:r>
            <a:r>
              <a:rPr lang="it-IT" dirty="0"/>
              <a:t> way to </a:t>
            </a:r>
            <a:r>
              <a:rPr lang="it-IT" dirty="0" err="1"/>
              <a:t>meet</a:t>
            </a:r>
            <a:r>
              <a:rPr lang="it-IT" dirty="0"/>
              <a:t> the </a:t>
            </a:r>
            <a:r>
              <a:rPr lang="it-IT" dirty="0" err="1"/>
              <a:t>needs</a:t>
            </a:r>
            <a:r>
              <a:rPr lang="it-IT" dirty="0"/>
              <a:t> to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real</a:t>
            </a:r>
            <a:r>
              <a:rPr lang="it-IT" dirty="0"/>
              <a:t> and </a:t>
            </a:r>
            <a:r>
              <a:rPr lang="it-IT" dirty="0" err="1"/>
              <a:t>near-real</a:t>
            </a:r>
            <a:r>
              <a:rPr lang="it-IT" dirty="0"/>
              <a:t> time data with </a:t>
            </a:r>
            <a:r>
              <a:rPr lang="it-IT" dirty="0" err="1"/>
              <a:t>its</a:t>
            </a:r>
            <a:r>
              <a:rPr lang="it-IT" dirty="0"/>
              <a:t> Streaming </a:t>
            </a:r>
            <a:r>
              <a:rPr lang="it-IT" dirty="0" err="1"/>
              <a:t>module</a:t>
            </a:r>
            <a:r>
              <a:rPr lang="it-IT" dirty="0"/>
              <a:t>.</a:t>
            </a:r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BC660-6953-4F55-BE4E-0B025AA342F8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1253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 the first </a:t>
            </a:r>
            <a:r>
              <a:rPr lang="it-IT" dirty="0" err="1"/>
              <a:t>decades</a:t>
            </a:r>
            <a:r>
              <a:rPr lang="it-IT" dirty="0"/>
              <a:t> of big data computing </a:t>
            </a:r>
            <a:r>
              <a:rPr lang="it-IT" dirty="0" err="1"/>
              <a:t>MapReduce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the </a:t>
            </a:r>
            <a:r>
              <a:rPr lang="it-IT" dirty="0" err="1"/>
              <a:t>reference</a:t>
            </a:r>
            <a:r>
              <a:rPr lang="it-IT" dirty="0"/>
              <a:t> </a:t>
            </a:r>
            <a:r>
              <a:rPr lang="it-IT" dirty="0" err="1"/>
              <a:t>paradigm</a:t>
            </a:r>
            <a:r>
              <a:rPr lang="it-IT" dirty="0"/>
              <a:t> with </a:t>
            </a:r>
            <a:r>
              <a:rPr lang="it-IT" dirty="0" err="1"/>
              <a:t>Hadoop</a:t>
            </a:r>
            <a:r>
              <a:rPr lang="it-IT" dirty="0"/>
              <a:t> </a:t>
            </a:r>
            <a:r>
              <a:rPr lang="it-IT" dirty="0" err="1"/>
              <a:t>implementation</a:t>
            </a:r>
            <a:r>
              <a:rPr lang="it-IT" dirty="0"/>
              <a:t>.</a:t>
            </a:r>
          </a:p>
          <a:p>
            <a:r>
              <a:rPr lang="it-IT" dirty="0"/>
              <a:t>[</a:t>
            </a:r>
            <a:r>
              <a:rPr lang="it-IT" dirty="0" err="1"/>
              <a:t>read</a:t>
            </a:r>
            <a:r>
              <a:rPr lang="it-IT" dirty="0"/>
              <a:t> MR </a:t>
            </a:r>
            <a:r>
              <a:rPr lang="it-IT" dirty="0" err="1"/>
              <a:t>definition</a:t>
            </a:r>
            <a:r>
              <a:rPr lang="it-IT" dirty="0"/>
              <a:t>]</a:t>
            </a:r>
          </a:p>
          <a:p>
            <a:endParaRPr lang="it-IT" dirty="0"/>
          </a:p>
          <a:p>
            <a:r>
              <a:rPr lang="it-IT" dirty="0"/>
              <a:t>How MR works</a:t>
            </a:r>
          </a:p>
          <a:p>
            <a:r>
              <a:rPr lang="it-IT" dirty="0"/>
              <a:t>Too </a:t>
            </a:r>
            <a:r>
              <a:rPr lang="it-IT" dirty="0" err="1"/>
              <a:t>many</a:t>
            </a:r>
            <a:r>
              <a:rPr lang="it-IT" dirty="0"/>
              <a:t> I/Os for streaming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BC660-6953-4F55-BE4E-0B025AA342F8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6915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testo +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immagine 2">
            <a:extLst>
              <a:ext uri="{FF2B5EF4-FFF2-40B4-BE49-F238E27FC236}">
                <a16:creationId xmlns:a16="http://schemas.microsoft.com/office/drawing/2014/main" id="{B66A9F78-AED9-4FE8-9844-F1FC9422A44C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206618" y="0"/>
            <a:ext cx="4985382" cy="6857999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15" name="Segnaposto contenuto 3">
            <a:extLst>
              <a:ext uri="{FF2B5EF4-FFF2-40B4-BE49-F238E27FC236}">
                <a16:creationId xmlns:a16="http://schemas.microsoft.com/office/drawing/2014/main" id="{B81B24B0-8EE1-4A25-A446-D6E365DA9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7357" y="2149642"/>
            <a:ext cx="5400675" cy="4175125"/>
          </a:xfrm>
        </p:spPr>
        <p:txBody>
          <a:bodyPr/>
          <a:lstStyle>
            <a:lvl1pPr marL="0" indent="0">
              <a:buFontTx/>
              <a:buNone/>
              <a:defRPr sz="2000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6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6" name="Titolo 24">
            <a:extLst>
              <a:ext uri="{FF2B5EF4-FFF2-40B4-BE49-F238E27FC236}">
                <a16:creationId xmlns:a16="http://schemas.microsoft.com/office/drawing/2014/main" id="{1B341375-6490-408D-9067-3711AB870B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357" y="609436"/>
            <a:ext cx="5472867" cy="1183270"/>
          </a:xfrm>
          <a:prstGeom prst="rect">
            <a:avLst/>
          </a:prstGeom>
        </p:spPr>
        <p:txBody>
          <a:bodyPr/>
          <a:lstStyle>
            <a:lvl1pPr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Titolo Slide</a:t>
            </a:r>
          </a:p>
        </p:txBody>
      </p:sp>
    </p:spTree>
    <p:extLst>
      <p:ext uri="{BB962C8B-B14F-4D97-AF65-F5344CB8AC3E}">
        <p14:creationId xmlns:p14="http://schemas.microsoft.com/office/powerpoint/2010/main" val="587418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olo + 3 box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51">
            <a:extLst>
              <a:ext uri="{FF2B5EF4-FFF2-40B4-BE49-F238E27FC236}">
                <a16:creationId xmlns:a16="http://schemas.microsoft.com/office/drawing/2014/main" id="{3E8995BC-49EE-4CC0-B0BB-EB72D8ECE95C}"/>
              </a:ext>
            </a:extLst>
          </p:cNvPr>
          <p:cNvSpPr/>
          <p:nvPr userDrawn="1"/>
        </p:nvSpPr>
        <p:spPr>
          <a:xfrm>
            <a:off x="716901" y="2144313"/>
            <a:ext cx="3240000" cy="4140348"/>
          </a:xfrm>
          <a:prstGeom prst="rect">
            <a:avLst/>
          </a:prstGeom>
          <a:ln w="47625">
            <a:solidFill>
              <a:srgbClr val="009EDB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/>
          </a:p>
        </p:txBody>
      </p:sp>
      <p:sp>
        <p:nvSpPr>
          <p:cNvPr id="21" name="Shape 283">
            <a:extLst>
              <a:ext uri="{FF2B5EF4-FFF2-40B4-BE49-F238E27FC236}">
                <a16:creationId xmlns:a16="http://schemas.microsoft.com/office/drawing/2014/main" id="{49D2A6B9-9582-47C3-85BA-66DA3D473F13}"/>
              </a:ext>
            </a:extLst>
          </p:cNvPr>
          <p:cNvSpPr/>
          <p:nvPr userDrawn="1"/>
        </p:nvSpPr>
        <p:spPr>
          <a:xfrm>
            <a:off x="1038478" y="3128691"/>
            <a:ext cx="544823" cy="0"/>
          </a:xfrm>
          <a:prstGeom prst="line">
            <a:avLst/>
          </a:prstGeom>
          <a:ln w="47625">
            <a:solidFill>
              <a:srgbClr val="009EDB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/>
          </a:p>
        </p:txBody>
      </p:sp>
      <p:sp>
        <p:nvSpPr>
          <p:cNvPr id="22" name="Shape 251">
            <a:extLst>
              <a:ext uri="{FF2B5EF4-FFF2-40B4-BE49-F238E27FC236}">
                <a16:creationId xmlns:a16="http://schemas.microsoft.com/office/drawing/2014/main" id="{9A786A19-89F4-438F-BB76-205E0F7D9DFF}"/>
              </a:ext>
            </a:extLst>
          </p:cNvPr>
          <p:cNvSpPr/>
          <p:nvPr userDrawn="1"/>
        </p:nvSpPr>
        <p:spPr>
          <a:xfrm>
            <a:off x="8272731" y="2144313"/>
            <a:ext cx="3240000" cy="4140348"/>
          </a:xfrm>
          <a:prstGeom prst="rect">
            <a:avLst/>
          </a:prstGeom>
          <a:ln w="47625">
            <a:solidFill>
              <a:srgbClr val="009EDB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/>
          </a:p>
        </p:txBody>
      </p:sp>
      <p:sp>
        <p:nvSpPr>
          <p:cNvPr id="23" name="Shape 283">
            <a:extLst>
              <a:ext uri="{FF2B5EF4-FFF2-40B4-BE49-F238E27FC236}">
                <a16:creationId xmlns:a16="http://schemas.microsoft.com/office/drawing/2014/main" id="{A64AC05D-B92A-49A6-96CE-B2A63E503E5E}"/>
              </a:ext>
            </a:extLst>
          </p:cNvPr>
          <p:cNvSpPr/>
          <p:nvPr userDrawn="1"/>
        </p:nvSpPr>
        <p:spPr>
          <a:xfrm>
            <a:off x="8594308" y="3128691"/>
            <a:ext cx="544823" cy="0"/>
          </a:xfrm>
          <a:prstGeom prst="line">
            <a:avLst/>
          </a:prstGeom>
          <a:ln w="47625">
            <a:solidFill>
              <a:srgbClr val="009EDB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/>
          </a:p>
        </p:txBody>
      </p:sp>
      <p:sp>
        <p:nvSpPr>
          <p:cNvPr id="24" name="Shape 251">
            <a:extLst>
              <a:ext uri="{FF2B5EF4-FFF2-40B4-BE49-F238E27FC236}">
                <a16:creationId xmlns:a16="http://schemas.microsoft.com/office/drawing/2014/main" id="{081F6A6A-A8FE-4331-931C-655EFDD5F802}"/>
              </a:ext>
            </a:extLst>
          </p:cNvPr>
          <p:cNvSpPr/>
          <p:nvPr userDrawn="1"/>
        </p:nvSpPr>
        <p:spPr>
          <a:xfrm>
            <a:off x="4494814" y="2144313"/>
            <a:ext cx="3240000" cy="4140348"/>
          </a:xfrm>
          <a:prstGeom prst="rect">
            <a:avLst/>
          </a:prstGeom>
          <a:ln w="47625">
            <a:solidFill>
              <a:srgbClr val="009EDB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/>
          </a:p>
        </p:txBody>
      </p:sp>
      <p:sp>
        <p:nvSpPr>
          <p:cNvPr id="25" name="Shape 283">
            <a:extLst>
              <a:ext uri="{FF2B5EF4-FFF2-40B4-BE49-F238E27FC236}">
                <a16:creationId xmlns:a16="http://schemas.microsoft.com/office/drawing/2014/main" id="{E59D341A-6349-4B5B-A4B4-7A10D09A67B7}"/>
              </a:ext>
            </a:extLst>
          </p:cNvPr>
          <p:cNvSpPr/>
          <p:nvPr userDrawn="1"/>
        </p:nvSpPr>
        <p:spPr>
          <a:xfrm>
            <a:off x="4816391" y="3128691"/>
            <a:ext cx="544823" cy="0"/>
          </a:xfrm>
          <a:prstGeom prst="line">
            <a:avLst/>
          </a:prstGeom>
          <a:ln w="47625">
            <a:solidFill>
              <a:srgbClr val="009EDB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/>
          </a:p>
        </p:txBody>
      </p:sp>
      <p:sp>
        <p:nvSpPr>
          <p:cNvPr id="26" name="Segnaposto contenuto 3">
            <a:extLst>
              <a:ext uri="{FF2B5EF4-FFF2-40B4-BE49-F238E27FC236}">
                <a16:creationId xmlns:a16="http://schemas.microsoft.com/office/drawing/2014/main" id="{D9BD6A33-3666-4757-9864-612C09512E8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038479" y="3500439"/>
            <a:ext cx="2558960" cy="245212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 marL="914400" indent="0">
              <a:buFontTx/>
              <a:buNone/>
              <a:defRPr sz="16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200"/>
            </a:lvl5pPr>
          </a:lstStyle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27" name="Segnaposto contenuto 3">
            <a:extLst>
              <a:ext uri="{FF2B5EF4-FFF2-40B4-BE49-F238E27FC236}">
                <a16:creationId xmlns:a16="http://schemas.microsoft.com/office/drawing/2014/main" id="{8DCF7342-CB6C-4573-8627-ADB56786A576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828426" y="3500439"/>
            <a:ext cx="2558960" cy="245212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 marL="914400" indent="0">
              <a:buFontTx/>
              <a:buNone/>
              <a:defRPr sz="16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200"/>
            </a:lvl5pPr>
          </a:lstStyle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28" name="Segnaposto contenuto 3">
            <a:extLst>
              <a:ext uri="{FF2B5EF4-FFF2-40B4-BE49-F238E27FC236}">
                <a16:creationId xmlns:a16="http://schemas.microsoft.com/office/drawing/2014/main" id="{615EEA32-D2CE-4DF6-B3E9-3DB06F6F7857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554453" y="3500439"/>
            <a:ext cx="2622880" cy="245212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 marL="914400" indent="0">
              <a:buFontTx/>
              <a:buNone/>
              <a:defRPr sz="16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200"/>
            </a:lvl5pPr>
          </a:lstStyle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29" name="Titolo 24">
            <a:extLst>
              <a:ext uri="{FF2B5EF4-FFF2-40B4-BE49-F238E27FC236}">
                <a16:creationId xmlns:a16="http://schemas.microsoft.com/office/drawing/2014/main" id="{3C73140F-E5F3-4196-ABBE-8A48603A27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133" y="609436"/>
            <a:ext cx="5400675" cy="982827"/>
          </a:xfrm>
          <a:prstGeom prst="rect">
            <a:avLst/>
          </a:prstGeom>
        </p:spPr>
        <p:txBody>
          <a:bodyPr/>
          <a:lstStyle>
            <a:lvl1pPr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Titolo Slide</a:t>
            </a:r>
          </a:p>
        </p:txBody>
      </p:sp>
      <p:sp>
        <p:nvSpPr>
          <p:cNvPr id="34" name="Segnaposto testo 12">
            <a:extLst>
              <a:ext uri="{FF2B5EF4-FFF2-40B4-BE49-F238E27FC236}">
                <a16:creationId xmlns:a16="http://schemas.microsoft.com/office/drawing/2014/main" id="{370ECC3E-C48E-40B2-B162-0BE7E6AD60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6432" y="2473704"/>
            <a:ext cx="2671007" cy="5302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latin typeface="Gotham Bold" panose="02000803030000020004" pitchFamily="2" charset="0"/>
              </a:defRPr>
            </a:lvl1pPr>
            <a:lvl2pPr>
              <a:defRPr sz="2000"/>
            </a:lvl2pPr>
          </a:lstStyle>
          <a:p>
            <a:pPr lvl="0"/>
            <a:r>
              <a:rPr lang="it-IT" dirty="0"/>
              <a:t>TEXT DEMO</a:t>
            </a:r>
          </a:p>
          <a:p>
            <a:pPr lvl="1"/>
            <a:endParaRPr lang="it-IT" dirty="0"/>
          </a:p>
        </p:txBody>
      </p:sp>
      <p:sp>
        <p:nvSpPr>
          <p:cNvPr id="35" name="Segnaposto testo 12">
            <a:extLst>
              <a:ext uri="{FF2B5EF4-FFF2-40B4-BE49-F238E27FC236}">
                <a16:creationId xmlns:a16="http://schemas.microsoft.com/office/drawing/2014/main" id="{4A3AABEB-E176-4D93-868A-E13ED97CD4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6379" y="2473704"/>
            <a:ext cx="2671007" cy="5302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latin typeface="Gotham Bold" panose="02000803030000020004" pitchFamily="2" charset="0"/>
              </a:defRPr>
            </a:lvl1pPr>
            <a:lvl2pPr>
              <a:defRPr sz="2000"/>
            </a:lvl2pPr>
          </a:lstStyle>
          <a:p>
            <a:pPr lvl="0"/>
            <a:r>
              <a:rPr lang="it-IT" dirty="0"/>
              <a:t>TEXT DEMO</a:t>
            </a:r>
          </a:p>
          <a:p>
            <a:pPr lvl="1"/>
            <a:endParaRPr lang="it-IT" dirty="0"/>
          </a:p>
        </p:txBody>
      </p:sp>
      <p:sp>
        <p:nvSpPr>
          <p:cNvPr id="36" name="Segnaposto testo 12">
            <a:extLst>
              <a:ext uri="{FF2B5EF4-FFF2-40B4-BE49-F238E27FC236}">
                <a16:creationId xmlns:a16="http://schemas.microsoft.com/office/drawing/2014/main" id="{E9023FF5-D932-4FC7-AA5A-1B4365B935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06326" y="2473704"/>
            <a:ext cx="2671007" cy="5302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latin typeface="Gotham Bold" panose="02000803030000020004" pitchFamily="2" charset="0"/>
              </a:defRPr>
            </a:lvl1pPr>
            <a:lvl2pPr>
              <a:defRPr sz="2000"/>
            </a:lvl2pPr>
          </a:lstStyle>
          <a:p>
            <a:pPr lvl="0"/>
            <a:r>
              <a:rPr lang="it-IT" dirty="0"/>
              <a:t>TEXT DEMO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801198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302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vuota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8605880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ia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1A315D3C-7FC3-4E38-860E-45CF9274C8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15112" y="1304764"/>
            <a:ext cx="1800225" cy="180022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endParaRPr lang="en-US" noProof="0" dirty="0">
              <a:sym typeface="Open Sans" charset="0"/>
            </a:endParaRPr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2D1FA21F-E51E-4910-8040-55BB56D7528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23416" y="1304764"/>
            <a:ext cx="1800225" cy="180022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endParaRPr lang="en-US" noProof="0">
              <a:sym typeface="Open Sans" charset="0"/>
            </a:endParaRP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69E60BFD-6F40-4293-AF57-D7922CD905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31720" y="1304764"/>
            <a:ext cx="1800225" cy="180022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endParaRPr lang="en-US" noProof="0">
              <a:sym typeface="Open Sans" charset="0"/>
            </a:endParaRPr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67F81C31-A0F0-404F-8DF7-1B7F7207D96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40024" y="1304764"/>
            <a:ext cx="1800225" cy="180022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endParaRPr lang="en-US" noProof="0">
              <a:sym typeface="Open Sans" charset="0"/>
            </a:endParaRPr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FF13C42E-61D9-49A2-9F9D-8ADC618A11E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48328" y="1304764"/>
            <a:ext cx="1800225" cy="180022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endParaRPr lang="en-US" noProof="0">
              <a:sym typeface="Open Sans" charset="0"/>
            </a:endParaRP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2352A64F-00CB-4DA1-97A3-CB43E4F5A2F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14956" y="3212976"/>
            <a:ext cx="1800225" cy="180022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endParaRPr lang="en-US" noProof="0" dirty="0">
              <a:sym typeface="Open Sans" charset="0"/>
            </a:endParaRPr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FE671563-C479-426E-927B-6E65A6BF116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23260" y="3212976"/>
            <a:ext cx="1800225" cy="180022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endParaRPr lang="en-US" noProof="0">
              <a:sym typeface="Open Sans" charset="0"/>
            </a:endParaRPr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2B5D9EF8-480B-4E36-9F9A-8C47F33C168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31564" y="3212976"/>
            <a:ext cx="1800225" cy="180022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endParaRPr lang="en-US" noProof="0">
              <a:sym typeface="Open Sans" charset="0"/>
            </a:endParaRPr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EDCF48DC-7403-42E1-A0D6-C6C368C0618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139868" y="3212976"/>
            <a:ext cx="1800225" cy="180022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endParaRPr lang="en-US" noProof="0">
              <a:sym typeface="Open Sans" charset="0"/>
            </a:endParaRPr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F534DB88-B083-4D23-8703-A99B4CCA4C0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048172" y="3212976"/>
            <a:ext cx="1800225" cy="180022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endParaRPr lang="en-US" noProof="0">
              <a:sym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26075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e contatti di chi pres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Рисунок 2">
            <a:extLst>
              <a:ext uri="{FF2B5EF4-FFF2-40B4-BE49-F238E27FC236}">
                <a16:creationId xmlns:a16="http://schemas.microsoft.com/office/drawing/2014/main" id="{6A5556E3-E487-4ACA-893A-242C56796DC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6762" y="1052513"/>
            <a:ext cx="4640731" cy="5256211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r>
              <a:rPr lang="en-US" dirty="0" err="1"/>
              <a:t>Inserisci</a:t>
            </a:r>
            <a:r>
              <a:rPr lang="en-US" dirty="0"/>
              <a:t> la </a:t>
            </a:r>
            <a:r>
              <a:rPr lang="en-US" dirty="0" err="1"/>
              <a:t>tua</a:t>
            </a:r>
            <a:r>
              <a:rPr lang="en-US" dirty="0"/>
              <a:t> </a:t>
            </a:r>
            <a:r>
              <a:rPr lang="en-US" dirty="0" err="1"/>
              <a:t>foto</a:t>
            </a:r>
            <a:endParaRPr lang="en-US" dirty="0"/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8DEDA184-38EC-4B36-ACAE-31B7908CB7F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923144" y="4762966"/>
            <a:ext cx="1761727" cy="1354591"/>
          </a:xfrm>
          <a:prstGeom prst="rect">
            <a:avLst/>
          </a:prstGeo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 err="1"/>
              <a:t>Firma</a:t>
            </a:r>
            <a:endParaRPr lang="en-US" dirty="0"/>
          </a:p>
        </p:txBody>
      </p:sp>
      <p:sp>
        <p:nvSpPr>
          <p:cNvPr id="10" name="Shape 213">
            <a:extLst>
              <a:ext uri="{FF2B5EF4-FFF2-40B4-BE49-F238E27FC236}">
                <a16:creationId xmlns:a16="http://schemas.microsoft.com/office/drawing/2014/main" id="{BF087FB0-5295-41E1-A0AE-6272F3595035}"/>
              </a:ext>
            </a:extLst>
          </p:cNvPr>
          <p:cNvSpPr/>
          <p:nvPr userDrawn="1"/>
        </p:nvSpPr>
        <p:spPr>
          <a:xfrm>
            <a:off x="5679120" y="5654104"/>
            <a:ext cx="833759" cy="866659"/>
          </a:xfrm>
          <a:prstGeom prst="rect">
            <a:avLst/>
          </a:prstGeom>
          <a:ln w="38100">
            <a:solidFill>
              <a:srgbClr val="009EDB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" name="Shape 214">
            <a:extLst>
              <a:ext uri="{FF2B5EF4-FFF2-40B4-BE49-F238E27FC236}">
                <a16:creationId xmlns:a16="http://schemas.microsoft.com/office/drawing/2014/main" id="{FCD03F81-1A4A-4607-82E4-62592D97B1BD}"/>
              </a:ext>
            </a:extLst>
          </p:cNvPr>
          <p:cNvSpPr/>
          <p:nvPr userDrawn="1"/>
        </p:nvSpPr>
        <p:spPr>
          <a:xfrm>
            <a:off x="6708306" y="5650421"/>
            <a:ext cx="245387" cy="255070"/>
          </a:xfrm>
          <a:prstGeom prst="rect">
            <a:avLst/>
          </a:prstGeom>
          <a:solidFill>
            <a:schemeClr val="accent1"/>
          </a:solidFill>
          <a:ln w="50800">
            <a:noFill/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Shape 214">
            <a:extLst>
              <a:ext uri="{FF2B5EF4-FFF2-40B4-BE49-F238E27FC236}">
                <a16:creationId xmlns:a16="http://schemas.microsoft.com/office/drawing/2014/main" id="{F552A59D-5E7F-416A-8DA5-FEF5C8C6D6FC}"/>
              </a:ext>
            </a:extLst>
          </p:cNvPr>
          <p:cNvSpPr/>
          <p:nvPr userDrawn="1"/>
        </p:nvSpPr>
        <p:spPr>
          <a:xfrm>
            <a:off x="221781" y="-117252"/>
            <a:ext cx="517001" cy="537402"/>
          </a:xfrm>
          <a:prstGeom prst="rect">
            <a:avLst/>
          </a:prstGeom>
          <a:solidFill>
            <a:schemeClr val="accent1"/>
          </a:solidFill>
          <a:ln w="50800">
            <a:noFill/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Segnaposto contenuto 3">
            <a:extLst>
              <a:ext uri="{FF2B5EF4-FFF2-40B4-BE49-F238E27FC236}">
                <a16:creationId xmlns:a16="http://schemas.microsoft.com/office/drawing/2014/main" id="{ED89934B-F8F9-443C-A03D-EC1B41BF6EE1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888163" y="3325829"/>
            <a:ext cx="4640730" cy="135459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828800" indent="0" algn="l">
              <a:buFontTx/>
              <a:buNone/>
              <a:defRPr sz="1200"/>
            </a:lvl5pPr>
          </a:lstStyle>
          <a:p>
            <a:pPr lvl="4"/>
            <a:r>
              <a:rPr lang="it-IT" dirty="0"/>
              <a:t>Inserire testo o contatti personali</a:t>
            </a:r>
          </a:p>
        </p:txBody>
      </p:sp>
      <p:sp>
        <p:nvSpPr>
          <p:cNvPr id="27" name="Titolo 24">
            <a:extLst>
              <a:ext uri="{FF2B5EF4-FFF2-40B4-BE49-F238E27FC236}">
                <a16:creationId xmlns:a16="http://schemas.microsoft.com/office/drawing/2014/main" id="{DC340BE5-BD3D-4D46-BF68-2075094DD2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91325" y="1936190"/>
            <a:ext cx="5400675" cy="637062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Nome COGNOME</a:t>
            </a:r>
          </a:p>
        </p:txBody>
      </p:sp>
      <p:sp>
        <p:nvSpPr>
          <p:cNvPr id="32" name="Segnaposto testo 12">
            <a:extLst>
              <a:ext uri="{FF2B5EF4-FFF2-40B4-BE49-F238E27FC236}">
                <a16:creationId xmlns:a16="http://schemas.microsoft.com/office/drawing/2014/main" id="{1F5CBFA7-E501-4F07-9F0E-6ADE6F32AE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0655" y="2545896"/>
            <a:ext cx="4708238" cy="5302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>
              <a:defRPr sz="2000">
                <a:solidFill>
                  <a:schemeClr val="accent1"/>
                </a:solidFill>
                <a:latin typeface="+mn-lt"/>
              </a:defRPr>
            </a:lvl2pPr>
          </a:lstStyle>
          <a:p>
            <a:pPr lvl="0"/>
            <a:r>
              <a:rPr lang="it-IT" dirty="0"/>
              <a:t>Text Demo</a:t>
            </a:r>
          </a:p>
          <a:p>
            <a:pPr lvl="1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B572DDA-2417-4D1C-BA9D-ECFFD238B58B}"/>
              </a:ext>
            </a:extLst>
          </p:cNvPr>
          <p:cNvSpPr/>
          <p:nvPr userDrawn="1"/>
        </p:nvSpPr>
        <p:spPr>
          <a:xfrm>
            <a:off x="515938" y="770566"/>
            <a:ext cx="4598987" cy="5316868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25321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39" userDrawn="1">
          <p15:clr>
            <a:srgbClr val="FBAE40"/>
          </p15:clr>
        </p15:guide>
        <p15:guide id="2" pos="3409" userDrawn="1">
          <p15:clr>
            <a:srgbClr val="FBAE40"/>
          </p15:clr>
        </p15:guide>
        <p15:guide id="3" pos="483" userDrawn="1">
          <p15:clr>
            <a:srgbClr val="FBAE40"/>
          </p15:clr>
        </p15:guide>
        <p15:guide id="4" orient="horz" pos="663" userDrawn="1">
          <p15:clr>
            <a:srgbClr val="FBAE40"/>
          </p15:clr>
        </p15:guide>
        <p15:guide id="5" orient="horz" pos="3974" userDrawn="1">
          <p15:clr>
            <a:srgbClr val="FBAE40"/>
          </p15:clr>
        </p15:guide>
        <p15:guide id="6" pos="7242" userDrawn="1">
          <p15:clr>
            <a:srgbClr val="FBAE40"/>
          </p15:clr>
        </p15:guide>
        <p15:guide id="7" orient="horz" pos="1548" userDrawn="1">
          <p15:clr>
            <a:srgbClr val="FBAE40"/>
          </p15:clr>
        </p15:guide>
        <p15:guide id="8" orient="horz" pos="177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>
          <a:xfrm>
            <a:off x="1972333" y="1436733"/>
            <a:ext cx="1411288" cy="1411288"/>
          </a:xfrm>
        </p:spPr>
        <p:txBody>
          <a:bodyPr/>
          <a:lstStyle/>
          <a:p>
            <a:endParaRPr lang="en-US"/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1"/>
          </p:nvPr>
        </p:nvSpPr>
        <p:spPr>
          <a:xfrm>
            <a:off x="3734186" y="1436733"/>
            <a:ext cx="1411288" cy="1411288"/>
          </a:xfrm>
        </p:spPr>
        <p:txBody>
          <a:bodyPr/>
          <a:lstStyle/>
          <a:p>
            <a:endParaRPr lang="en-US"/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2"/>
          </p:nvPr>
        </p:nvSpPr>
        <p:spPr>
          <a:xfrm>
            <a:off x="5496039" y="1436733"/>
            <a:ext cx="1411288" cy="141128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Рисунок 2"/>
          <p:cNvSpPr>
            <a:spLocks noGrp="1"/>
          </p:cNvSpPr>
          <p:nvPr>
            <p:ph type="pic" sz="quarter" idx="13"/>
          </p:nvPr>
        </p:nvSpPr>
        <p:spPr>
          <a:xfrm>
            <a:off x="7257892" y="1436733"/>
            <a:ext cx="1411288" cy="141128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4"/>
          </p:nvPr>
        </p:nvSpPr>
        <p:spPr>
          <a:xfrm>
            <a:off x="9019745" y="1436733"/>
            <a:ext cx="1411288" cy="1411288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5"/>
          </p:nvPr>
        </p:nvSpPr>
        <p:spPr>
          <a:xfrm>
            <a:off x="1972333" y="3224167"/>
            <a:ext cx="1411288" cy="1411288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16"/>
          </p:nvPr>
        </p:nvSpPr>
        <p:spPr>
          <a:xfrm>
            <a:off x="3734186" y="3224167"/>
            <a:ext cx="1411288" cy="1411288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Рисунок 2"/>
          <p:cNvSpPr>
            <a:spLocks noGrp="1"/>
          </p:cNvSpPr>
          <p:nvPr>
            <p:ph type="pic" sz="quarter" idx="17"/>
          </p:nvPr>
        </p:nvSpPr>
        <p:spPr>
          <a:xfrm>
            <a:off x="5496039" y="3224167"/>
            <a:ext cx="1411288" cy="1411288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18"/>
          </p:nvPr>
        </p:nvSpPr>
        <p:spPr>
          <a:xfrm>
            <a:off x="7257892" y="3224167"/>
            <a:ext cx="1411288" cy="1411288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Рисунок 2"/>
          <p:cNvSpPr>
            <a:spLocks noGrp="1"/>
          </p:cNvSpPr>
          <p:nvPr>
            <p:ph type="pic" sz="quarter" idx="19"/>
          </p:nvPr>
        </p:nvSpPr>
        <p:spPr>
          <a:xfrm>
            <a:off x="9019745" y="3224167"/>
            <a:ext cx="1411288" cy="14112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1506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uto (punti elenc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immagine 2">
            <a:extLst>
              <a:ext uri="{FF2B5EF4-FFF2-40B4-BE49-F238E27FC236}">
                <a16:creationId xmlns:a16="http://schemas.microsoft.com/office/drawing/2014/main" id="{666DFD9A-6E38-4445-BD6B-AF101FE3CBD0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2" y="0"/>
            <a:ext cx="4985382" cy="6857999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10" name="Segnaposto contenuto 3">
            <a:extLst>
              <a:ext uri="{FF2B5EF4-FFF2-40B4-BE49-F238E27FC236}">
                <a16:creationId xmlns:a16="http://schemas.microsoft.com/office/drawing/2014/main" id="{C2659769-9ECD-4341-B49C-5C7D71434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663327"/>
            <a:ext cx="5400675" cy="5645397"/>
          </a:xfrm>
        </p:spPr>
        <p:txBody>
          <a:bodyPr/>
          <a:lstStyle>
            <a:lvl1pPr marL="0" indent="0">
              <a:buFontTx/>
              <a:buNone/>
              <a:defRPr sz="2000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6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1" name="Titolo 24">
            <a:extLst>
              <a:ext uri="{FF2B5EF4-FFF2-40B4-BE49-F238E27FC236}">
                <a16:creationId xmlns:a16="http://schemas.microsoft.com/office/drawing/2014/main" id="{B0DFBE68-F1BE-48FE-A5E5-4711F5E7FD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358" y="609436"/>
            <a:ext cx="4021054" cy="1183270"/>
          </a:xfrm>
          <a:prstGeom prst="rect">
            <a:avLst/>
          </a:prstGeom>
        </p:spPr>
        <p:txBody>
          <a:bodyPr/>
          <a:lstStyle>
            <a:lvl1pPr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Titolo Slide</a:t>
            </a:r>
          </a:p>
        </p:txBody>
      </p:sp>
    </p:spTree>
    <p:extLst>
      <p:ext uri="{BB962C8B-B14F-4D97-AF65-F5344CB8AC3E}">
        <p14:creationId xmlns:p14="http://schemas.microsoft.com/office/powerpoint/2010/main" val="2083432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+ 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immagine 2">
            <a:extLst>
              <a:ext uri="{FF2B5EF4-FFF2-40B4-BE49-F238E27FC236}">
                <a16:creationId xmlns:a16="http://schemas.microsoft.com/office/drawing/2014/main" id="{1534F04A-960F-4B2F-82DA-0CAB0C1980E5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2" y="0"/>
            <a:ext cx="4985382" cy="6857999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16" name="Segnaposto contenuto 3">
            <a:extLst>
              <a:ext uri="{FF2B5EF4-FFF2-40B4-BE49-F238E27FC236}">
                <a16:creationId xmlns:a16="http://schemas.microsoft.com/office/drawing/2014/main" id="{3C9F782E-3161-4C4F-9B44-A4F0CEB78C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2133601"/>
            <a:ext cx="5400675" cy="4175124"/>
          </a:xfrm>
        </p:spPr>
        <p:txBody>
          <a:bodyPr/>
          <a:lstStyle>
            <a:lvl1pPr marL="0" indent="0">
              <a:buFontTx/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7" name="Titolo 24">
            <a:extLst>
              <a:ext uri="{FF2B5EF4-FFF2-40B4-BE49-F238E27FC236}">
                <a16:creationId xmlns:a16="http://schemas.microsoft.com/office/drawing/2014/main" id="{418238C1-F65D-4EB7-B5C8-923333268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609436"/>
            <a:ext cx="5472867" cy="1183270"/>
          </a:xfrm>
          <a:prstGeom prst="rect">
            <a:avLst/>
          </a:prstGeom>
        </p:spPr>
        <p:txBody>
          <a:bodyPr/>
          <a:lstStyle>
            <a:lvl1pPr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Titolo Slide</a:t>
            </a:r>
          </a:p>
        </p:txBody>
      </p:sp>
    </p:spTree>
    <p:extLst>
      <p:ext uri="{BB962C8B-B14F-4D97-AF65-F5344CB8AC3E}">
        <p14:creationId xmlns:p14="http://schemas.microsoft.com/office/powerpoint/2010/main" val="3098668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2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3">
            <a:extLst>
              <a:ext uri="{FF2B5EF4-FFF2-40B4-BE49-F238E27FC236}">
                <a16:creationId xmlns:a16="http://schemas.microsoft.com/office/drawing/2014/main" id="{ACFC2AE7-4965-45F5-BB97-A5BD0C5194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5326" y="2133600"/>
            <a:ext cx="5302250" cy="4175125"/>
          </a:xfrm>
        </p:spPr>
        <p:txBody>
          <a:bodyPr/>
          <a:lstStyle>
            <a:lvl1pPr marL="0" indent="0">
              <a:buFontTx/>
              <a:buNone/>
              <a:defRPr sz="2000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6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8" name="Segnaposto contenuto 5">
            <a:extLst>
              <a:ext uri="{FF2B5EF4-FFF2-40B4-BE49-F238E27FC236}">
                <a16:creationId xmlns:a16="http://schemas.microsoft.com/office/drawing/2014/main" id="{A21FB83C-CAAF-4669-A941-C664B3954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133600"/>
            <a:ext cx="5324475" cy="4175125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buFontTx/>
              <a:buNone/>
              <a:defRPr lang="it-IT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buFontTx/>
              <a:buNone/>
              <a:defRPr lang="it-IT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buFontTx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buFontTx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buFontTx/>
              <a:buNone/>
              <a:defRPr lang="it-I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9" name="Titolo 24">
            <a:extLst>
              <a:ext uri="{FF2B5EF4-FFF2-40B4-BE49-F238E27FC236}">
                <a16:creationId xmlns:a16="http://schemas.microsoft.com/office/drawing/2014/main" id="{A885D70B-53C6-4BE3-8CF3-1B0A1C181C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357" y="609436"/>
            <a:ext cx="5472867" cy="1183270"/>
          </a:xfrm>
          <a:prstGeom prst="rect">
            <a:avLst/>
          </a:prstGeom>
        </p:spPr>
        <p:txBody>
          <a:bodyPr/>
          <a:lstStyle>
            <a:lvl1pPr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Titolo Slide</a:t>
            </a:r>
          </a:p>
        </p:txBody>
      </p:sp>
    </p:spTree>
    <p:extLst>
      <p:ext uri="{BB962C8B-B14F-4D97-AF65-F5344CB8AC3E}">
        <p14:creationId xmlns:p14="http://schemas.microsoft.com/office/powerpoint/2010/main" val="1594872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didascalia +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contenuto 3">
            <a:extLst>
              <a:ext uri="{FF2B5EF4-FFF2-40B4-BE49-F238E27FC236}">
                <a16:creationId xmlns:a16="http://schemas.microsoft.com/office/drawing/2014/main" id="{B61FF598-19C3-44E0-84FD-E898DB1932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5326" y="2505075"/>
            <a:ext cx="5302250" cy="3803650"/>
          </a:xfrm>
        </p:spPr>
        <p:txBody>
          <a:bodyPr/>
          <a:lstStyle>
            <a:lvl1pPr marL="0" indent="0">
              <a:buFontTx/>
              <a:buNone/>
              <a:defRPr sz="2000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6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1" name="Segnaposto contenuto 5">
            <a:extLst>
              <a:ext uri="{FF2B5EF4-FFF2-40B4-BE49-F238E27FC236}">
                <a16:creationId xmlns:a16="http://schemas.microsoft.com/office/drawing/2014/main" id="{E2A58170-105D-4313-BAFA-A71C9774C8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324475" cy="380365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buFontTx/>
              <a:buNone/>
              <a:defRPr lang="it-IT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buFontTx/>
              <a:buNone/>
              <a:defRPr lang="it-IT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buFontTx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buFontTx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buFontTx/>
              <a:buNone/>
              <a:defRPr lang="it-I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" name="Titolo 24">
            <a:extLst>
              <a:ext uri="{FF2B5EF4-FFF2-40B4-BE49-F238E27FC236}">
                <a16:creationId xmlns:a16="http://schemas.microsoft.com/office/drawing/2014/main" id="{249C37ED-1F31-4D52-8ED4-FEBFFB3C9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357" y="609436"/>
            <a:ext cx="5472867" cy="894511"/>
          </a:xfrm>
          <a:prstGeom prst="rect">
            <a:avLst/>
          </a:prstGeom>
        </p:spPr>
        <p:txBody>
          <a:bodyPr/>
          <a:lstStyle>
            <a:lvl1pPr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Titolo Slide</a:t>
            </a:r>
          </a:p>
        </p:txBody>
      </p:sp>
      <p:sp>
        <p:nvSpPr>
          <p:cNvPr id="15" name="Segnaposto testo 12">
            <a:extLst>
              <a:ext uri="{FF2B5EF4-FFF2-40B4-BE49-F238E27FC236}">
                <a16:creationId xmlns:a16="http://schemas.microsoft.com/office/drawing/2014/main" id="{3C128166-46BE-4650-8EAF-2D3579D9A4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62332" y="1619417"/>
            <a:ext cx="5334343" cy="530225"/>
          </a:xfrm>
        </p:spPr>
        <p:txBody>
          <a:bodyPr/>
          <a:lstStyle>
            <a:lvl1pPr marL="0" indent="0">
              <a:buFontTx/>
              <a:buNone/>
              <a:defRPr sz="2000">
                <a:latin typeface="Gotham Bold" panose="02000803030000020004" pitchFamily="2" charset="0"/>
              </a:defRPr>
            </a:lvl1pPr>
          </a:lstStyle>
          <a:p>
            <a:pPr lvl="0"/>
            <a:r>
              <a:rPr lang="it-IT" dirty="0"/>
              <a:t>TEXT DEMO</a:t>
            </a:r>
          </a:p>
          <a:p>
            <a:pPr lvl="1"/>
            <a:endParaRPr lang="it-IT" dirty="0"/>
          </a:p>
        </p:txBody>
      </p:sp>
      <p:sp>
        <p:nvSpPr>
          <p:cNvPr id="16" name="Segnaposto testo 12">
            <a:extLst>
              <a:ext uri="{FF2B5EF4-FFF2-40B4-BE49-F238E27FC236}">
                <a16:creationId xmlns:a16="http://schemas.microsoft.com/office/drawing/2014/main" id="{E88869E3-20CE-4759-80AF-9A5F1D60BF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7964" y="1619417"/>
            <a:ext cx="5334343" cy="530225"/>
          </a:xfrm>
        </p:spPr>
        <p:txBody>
          <a:bodyPr/>
          <a:lstStyle>
            <a:lvl1pPr marL="0" indent="0">
              <a:buFontTx/>
              <a:buNone/>
              <a:defRPr sz="2000">
                <a:latin typeface="Gotham Bold" panose="02000803030000020004" pitchFamily="2" charset="0"/>
              </a:defRPr>
            </a:lvl1pPr>
          </a:lstStyle>
          <a:p>
            <a:pPr lvl="0"/>
            <a:r>
              <a:rPr lang="it-IT" dirty="0"/>
              <a:t>TEXT DEMO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41913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e 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2">
            <a:extLst>
              <a:ext uri="{FF2B5EF4-FFF2-40B4-BE49-F238E27FC236}">
                <a16:creationId xmlns:a16="http://schemas.microsoft.com/office/drawing/2014/main" id="{E90CAAA4-9AEA-4A97-A7B3-D21DFA7F7F8D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7206618" y="0"/>
            <a:ext cx="4985382" cy="6857999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immagine 2">
            <a:extLst>
              <a:ext uri="{FF2B5EF4-FFF2-40B4-BE49-F238E27FC236}">
                <a16:creationId xmlns:a16="http://schemas.microsoft.com/office/drawing/2014/main" id="{1A59A1E9-49BF-4CFF-9459-63BA9AF5F061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3009014" y="2381693"/>
            <a:ext cx="5869172" cy="333862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dirty="0"/>
              <a:t>Inserire dashboard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C0688C7-DA9A-4A70-A8E6-990D740772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997" y="2133600"/>
            <a:ext cx="7303221" cy="4343611"/>
          </a:xfrm>
          <a:prstGeom prst="rect">
            <a:avLst/>
          </a:prstGeom>
        </p:spPr>
      </p:pic>
      <p:sp>
        <p:nvSpPr>
          <p:cNvPr id="10" name="Titolo 24">
            <a:extLst>
              <a:ext uri="{FF2B5EF4-FFF2-40B4-BE49-F238E27FC236}">
                <a16:creationId xmlns:a16="http://schemas.microsoft.com/office/drawing/2014/main" id="{787313A1-17E2-457F-84A7-56D26AE2BD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133" y="609436"/>
            <a:ext cx="5400675" cy="982827"/>
          </a:xfrm>
          <a:prstGeom prst="rect">
            <a:avLst/>
          </a:prstGeom>
        </p:spPr>
        <p:txBody>
          <a:bodyPr/>
          <a:lstStyle>
            <a:lvl1pPr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Titolo Slide</a:t>
            </a:r>
          </a:p>
        </p:txBody>
      </p:sp>
      <p:sp>
        <p:nvSpPr>
          <p:cNvPr id="11" name="Segnaposto contenuto 9">
            <a:extLst>
              <a:ext uri="{FF2B5EF4-FFF2-40B4-BE49-F238E27FC236}">
                <a16:creationId xmlns:a16="http://schemas.microsoft.com/office/drawing/2014/main" id="{009D144C-65A8-4709-A680-931BFDDA948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7357" y="1603375"/>
            <a:ext cx="5290219" cy="5302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>
                <a:latin typeface="Gotham Bold" panose="02000803030000020004" pitchFamily="2" charset="0"/>
              </a:defRPr>
            </a:lvl1pPr>
            <a:lvl2pPr>
              <a:defRPr sz="1800">
                <a:latin typeface="Gotham Bold" panose="02000803030000020004" pitchFamily="2" charset="0"/>
              </a:defRPr>
            </a:lvl2pPr>
            <a:lvl3pPr>
              <a:defRPr sz="1800">
                <a:latin typeface="Gotham Bold" panose="02000803030000020004" pitchFamily="2" charset="0"/>
              </a:defRPr>
            </a:lvl3pPr>
            <a:lvl4pPr>
              <a:defRPr sz="1800">
                <a:latin typeface="Gotham Bold" panose="02000803030000020004" pitchFamily="2" charset="0"/>
              </a:defRPr>
            </a:lvl4pPr>
            <a:lvl5pPr>
              <a:defRPr sz="1800">
                <a:latin typeface="Gotham Bold" panose="02000803030000020004" pitchFamily="2" charset="0"/>
              </a:defRPr>
            </a:lvl5pPr>
          </a:lstStyle>
          <a:p>
            <a:pPr lvl="0"/>
            <a:r>
              <a:rPr lang="it-IT" dirty="0"/>
              <a:t>LINK:</a:t>
            </a:r>
          </a:p>
        </p:txBody>
      </p:sp>
    </p:spTree>
    <p:extLst>
      <p:ext uri="{BB962C8B-B14F-4D97-AF65-F5344CB8AC3E}">
        <p14:creationId xmlns:p14="http://schemas.microsoft.com/office/powerpoint/2010/main" val="3875305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immagine per architettur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immagine 2">
            <a:extLst>
              <a:ext uri="{FF2B5EF4-FFF2-40B4-BE49-F238E27FC236}">
                <a16:creationId xmlns:a16="http://schemas.microsoft.com/office/drawing/2014/main" id="{80FBA9C7-5B22-4229-9360-68FB23195D1A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95326" y="2133600"/>
            <a:ext cx="10801350" cy="4175125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5" name="Titolo 24">
            <a:extLst>
              <a:ext uri="{FF2B5EF4-FFF2-40B4-BE49-F238E27FC236}">
                <a16:creationId xmlns:a16="http://schemas.microsoft.com/office/drawing/2014/main" id="{721FE7DF-5A99-4D87-9A2C-A551EB11C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133" y="609436"/>
            <a:ext cx="5400675" cy="982827"/>
          </a:xfrm>
          <a:prstGeom prst="rect">
            <a:avLst/>
          </a:prstGeom>
        </p:spPr>
        <p:txBody>
          <a:bodyPr/>
          <a:lstStyle>
            <a:lvl1pPr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Titolo Slide</a:t>
            </a:r>
          </a:p>
        </p:txBody>
      </p:sp>
    </p:spTree>
    <p:extLst>
      <p:ext uri="{BB962C8B-B14F-4D97-AF65-F5344CB8AC3E}">
        <p14:creationId xmlns:p14="http://schemas.microsoft.com/office/powerpoint/2010/main" val="1883926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didascalia + galleria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Рисунок 2">
            <a:extLst>
              <a:ext uri="{FF2B5EF4-FFF2-40B4-BE49-F238E27FC236}">
                <a16:creationId xmlns:a16="http://schemas.microsoft.com/office/drawing/2014/main" id="{C3AE9DFD-21E1-4BA1-B095-6D74F6E3D22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44263" y="2744742"/>
            <a:ext cx="1541418" cy="1593669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762505EB-62D1-47BB-9005-B21C1AECD7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97011" y="2744742"/>
            <a:ext cx="1541418" cy="1593669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21" name="Рисунок 2">
            <a:extLst>
              <a:ext uri="{FF2B5EF4-FFF2-40B4-BE49-F238E27FC236}">
                <a16:creationId xmlns:a16="http://schemas.microsoft.com/office/drawing/2014/main" id="{46EFEDC3-3BE3-41D9-91B0-B90AE3D75A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9760" y="2744742"/>
            <a:ext cx="1541418" cy="1593669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7A5DF2B9-15AC-4C33-BF28-920FC1D074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2508" y="2744742"/>
            <a:ext cx="1541418" cy="1593669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3C6B0F6B-68D6-44CD-B7EA-64DDA5C97C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955257" y="2744742"/>
            <a:ext cx="1541418" cy="1593669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221B14A9-F446-4386-8292-C37C99D3188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44263" y="4715056"/>
            <a:ext cx="1541418" cy="1593669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B98D65B2-828A-4D55-B7AE-0B56CA47E32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97011" y="4715056"/>
            <a:ext cx="1541418" cy="1593669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4A9C767E-E467-4F9F-8C41-C7DF60690E4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49760" y="4715056"/>
            <a:ext cx="1541418" cy="1593669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27" name="Рисунок 2">
            <a:extLst>
              <a:ext uri="{FF2B5EF4-FFF2-40B4-BE49-F238E27FC236}">
                <a16:creationId xmlns:a16="http://schemas.microsoft.com/office/drawing/2014/main" id="{07BA1B8A-D80E-48B3-A3AF-43FE6CC157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02508" y="4715056"/>
            <a:ext cx="1541418" cy="1593669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73CC49D4-AAFA-4AAD-B39D-22BF8D4F7F1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955257" y="4715056"/>
            <a:ext cx="1541418" cy="1593669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748D248A-6C24-4638-81B4-33B4897818F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15463" y="2744742"/>
            <a:ext cx="1541418" cy="1593669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30" name="Рисунок 2">
            <a:extLst>
              <a:ext uri="{FF2B5EF4-FFF2-40B4-BE49-F238E27FC236}">
                <a16:creationId xmlns:a16="http://schemas.microsoft.com/office/drawing/2014/main" id="{FCB3DAED-0714-4791-8034-AB8A97C379E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15463" y="4715056"/>
            <a:ext cx="1541418" cy="1593669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31" name="Titolo 24">
            <a:extLst>
              <a:ext uri="{FF2B5EF4-FFF2-40B4-BE49-F238E27FC236}">
                <a16:creationId xmlns:a16="http://schemas.microsoft.com/office/drawing/2014/main" id="{C7F514FC-022B-41F9-BB57-7E510DCB67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357" y="609436"/>
            <a:ext cx="5472867" cy="894511"/>
          </a:xfrm>
          <a:prstGeom prst="rect">
            <a:avLst/>
          </a:prstGeom>
        </p:spPr>
        <p:txBody>
          <a:bodyPr/>
          <a:lstStyle>
            <a:lvl1pPr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Titolo Slide</a:t>
            </a:r>
          </a:p>
        </p:txBody>
      </p:sp>
      <p:sp>
        <p:nvSpPr>
          <p:cNvPr id="34" name="Segnaposto testo 12">
            <a:extLst>
              <a:ext uri="{FF2B5EF4-FFF2-40B4-BE49-F238E27FC236}">
                <a16:creationId xmlns:a16="http://schemas.microsoft.com/office/drawing/2014/main" id="{557AD23D-4D17-4A0E-92C7-8EE55CD562D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964" y="1619417"/>
            <a:ext cx="10808711" cy="5302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latin typeface="Gotham Bold" panose="02000803030000020004" pitchFamily="2" charset="0"/>
              </a:defRPr>
            </a:lvl1pPr>
            <a:lvl2pPr>
              <a:defRPr sz="2000"/>
            </a:lvl2pPr>
          </a:lstStyle>
          <a:p>
            <a:pPr lvl="0"/>
            <a:r>
              <a:rPr lang="it-IT" dirty="0"/>
              <a:t>TEXT DEMO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75925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TO a tutto scher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2192001" cy="685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01829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5979B81F-0A92-4DFA-8813-1EAD8FF9E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2133599"/>
            <a:ext cx="10801349" cy="4043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4539505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88" r:id="rId3"/>
    <p:sldLayoutId id="2147483665" r:id="rId4"/>
    <p:sldLayoutId id="2147483666" r:id="rId5"/>
    <p:sldLayoutId id="2147483668" r:id="rId6"/>
    <p:sldLayoutId id="2147483669" r:id="rId7"/>
    <p:sldLayoutId id="2147483670" r:id="rId8"/>
    <p:sldLayoutId id="2147483675" r:id="rId9"/>
    <p:sldLayoutId id="2147483686" r:id="rId10"/>
    <p:sldLayoutId id="2147483685" r:id="rId11"/>
    <p:sldLayoutId id="2147483674" r:id="rId12"/>
    <p:sldLayoutId id="2147483673" r:id="rId13"/>
    <p:sldLayoutId id="214748368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spark.apache.org/docs/1.6.0/streaming-programming-guide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22.png"/><Relationship Id="rId10" Type="http://schemas.openxmlformats.org/officeDocument/2006/relationships/image" Target="../media/image30.svg"/><Relationship Id="rId4" Type="http://schemas.openxmlformats.org/officeDocument/2006/relationships/image" Target="../media/image27.png"/><Relationship Id="rId9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3.png"/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6" Type="http://schemas.microsoft.com/office/2007/relationships/hdphoto" Target="../media/hdphoto4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11" Type="http://schemas.openxmlformats.org/officeDocument/2006/relationships/image" Target="../media/image12.png"/><Relationship Id="rId5" Type="http://schemas.openxmlformats.org/officeDocument/2006/relationships/image" Target="../media/image27.png"/><Relationship Id="rId15" Type="http://schemas.openxmlformats.org/officeDocument/2006/relationships/image" Target="../media/image34.png"/><Relationship Id="rId10" Type="http://schemas.openxmlformats.org/officeDocument/2006/relationships/image" Target="../media/image11.png"/><Relationship Id="rId4" Type="http://schemas.openxmlformats.org/officeDocument/2006/relationships/image" Target="../media/image13.png"/><Relationship Id="rId9" Type="http://schemas.openxmlformats.org/officeDocument/2006/relationships/image" Target="../media/image10.png"/><Relationship Id="rId14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5" Type="http://schemas.openxmlformats.org/officeDocument/2006/relationships/image" Target="../media/image8.svg"/><Relationship Id="rId15" Type="http://schemas.microsoft.com/office/2007/relationships/hdphoto" Target="../media/hdphoto2.wdp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immagine 3" descr="Immagine che contiene fotografia, inpiedi, nero, uomo&#10;&#10;Descrizione generata automaticamente">
            <a:extLst>
              <a:ext uri="{FF2B5EF4-FFF2-40B4-BE49-F238E27FC236}">
                <a16:creationId xmlns:a16="http://schemas.microsoft.com/office/drawing/2014/main" id="{E1B0BA46-412A-497B-A576-21BCB50068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687" t="6856" b="6856"/>
          <a:stretch/>
        </p:blipFill>
        <p:spPr>
          <a:xfrm>
            <a:off x="5448300" y="0"/>
            <a:ext cx="6743700" cy="6858000"/>
          </a:xfrm>
        </p:spPr>
      </p:pic>
      <p:sp>
        <p:nvSpPr>
          <p:cNvPr id="37" name="Shape 37"/>
          <p:cNvSpPr/>
          <p:nvPr/>
        </p:nvSpPr>
        <p:spPr>
          <a:xfrm>
            <a:off x="5448300" y="8801"/>
            <a:ext cx="6815377" cy="6858000"/>
          </a:xfrm>
          <a:prstGeom prst="rect">
            <a:avLst/>
          </a:prstGeom>
          <a:solidFill>
            <a:srgbClr val="000000">
              <a:alpha val="5000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/>
          </a:p>
        </p:txBody>
      </p:sp>
      <p:sp>
        <p:nvSpPr>
          <p:cNvPr id="39" name="Shape 39"/>
          <p:cNvSpPr/>
          <p:nvPr/>
        </p:nvSpPr>
        <p:spPr>
          <a:xfrm>
            <a:off x="872870" y="720170"/>
            <a:ext cx="5712931" cy="5405828"/>
          </a:xfrm>
          <a:prstGeom prst="rect">
            <a:avLst/>
          </a:prstGeom>
          <a:solidFill>
            <a:srgbClr val="009BD9"/>
          </a:solidFill>
          <a:ln w="25400">
            <a:noFill/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6D6E166-8453-4B45-B497-4E766182BB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795" y="2205770"/>
            <a:ext cx="3561505" cy="693088"/>
          </a:xfrm>
          <a:prstGeom prst="rect">
            <a:avLst/>
          </a:prstGeom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7E4B5523-371F-408B-9F43-8D9C98D63B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9653" y="3686544"/>
            <a:ext cx="422739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x-none" sz="2400" dirty="0">
                <a:solidFill>
                  <a:srgbClr val="FFFFFF"/>
                </a:solidFill>
                <a:latin typeface="Gotham Book" panose="02000603040000020004" pitchFamily="2" charset="0"/>
                <a:ea typeface="Roboto" charset="0"/>
                <a:cs typeface="Roboto" charset="0"/>
              </a:rPr>
              <a:t>Our </a:t>
            </a:r>
            <a:r>
              <a:rPr lang="en-US" altLang="x-none" sz="2400" dirty="0">
                <a:solidFill>
                  <a:srgbClr val="FFFFFF"/>
                </a:solidFill>
                <a:latin typeface="Gotham Bold" panose="02000803030000020004" pitchFamily="2" charset="0"/>
                <a:ea typeface="Roboto" charset="0"/>
                <a:cs typeface="Roboto" charset="0"/>
              </a:rPr>
              <a:t>EXPERIENCE</a:t>
            </a:r>
          </a:p>
          <a:p>
            <a:pPr>
              <a:defRPr/>
            </a:pPr>
            <a:r>
              <a:rPr lang="en-US" altLang="x-none" sz="2400" dirty="0">
                <a:solidFill>
                  <a:srgbClr val="FFFFFF"/>
                </a:solidFill>
                <a:latin typeface="Gotham Book" panose="02000603040000020004" pitchFamily="2" charset="0"/>
                <a:ea typeface="Roboto" charset="0"/>
                <a:cs typeface="Roboto" charset="0"/>
              </a:rPr>
              <a:t>For your </a:t>
            </a:r>
            <a:r>
              <a:rPr lang="en-US" altLang="x-none" sz="2400" dirty="0">
                <a:solidFill>
                  <a:srgbClr val="FFFFFF"/>
                </a:solidFill>
                <a:latin typeface="Gotham Bold" panose="02000803030000020004" pitchFamily="2" charset="0"/>
                <a:ea typeface="Roboto" charset="0"/>
                <a:cs typeface="Roboto" charset="0"/>
              </a:rPr>
              <a:t>DIGITAL</a:t>
            </a:r>
          </a:p>
          <a:p>
            <a:pPr>
              <a:defRPr/>
            </a:pPr>
            <a:r>
              <a:rPr lang="en-US" altLang="x-none" sz="2400" dirty="0">
                <a:solidFill>
                  <a:srgbClr val="FFFFFF"/>
                </a:solidFill>
                <a:latin typeface="Gotham Bold" panose="02000803030000020004" pitchFamily="2" charset="0"/>
                <a:ea typeface="Roboto" charset="0"/>
                <a:cs typeface="Roboto" charset="0"/>
              </a:rPr>
              <a:t>TRANSFORMATION</a:t>
            </a:r>
          </a:p>
        </p:txBody>
      </p:sp>
      <p:sp>
        <p:nvSpPr>
          <p:cNvPr id="12" name="Shape 39">
            <a:extLst>
              <a:ext uri="{FF2B5EF4-FFF2-40B4-BE49-F238E27FC236}">
                <a16:creationId xmlns:a16="http://schemas.microsoft.com/office/drawing/2014/main" id="{84BB1252-2F1D-480D-B1B7-F4EBC78B651A}"/>
              </a:ext>
            </a:extLst>
          </p:cNvPr>
          <p:cNvSpPr/>
          <p:nvPr/>
        </p:nvSpPr>
        <p:spPr>
          <a:xfrm>
            <a:off x="11803763" y="1952996"/>
            <a:ext cx="1306654" cy="1236414"/>
          </a:xfrm>
          <a:prstGeom prst="rect">
            <a:avLst/>
          </a:prstGeom>
          <a:noFill/>
          <a:ln w="38100">
            <a:solidFill>
              <a:schemeClr val="accent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/>
          </a:p>
        </p:txBody>
      </p:sp>
      <p:sp>
        <p:nvSpPr>
          <p:cNvPr id="13" name="Shape 39">
            <a:extLst>
              <a:ext uri="{FF2B5EF4-FFF2-40B4-BE49-F238E27FC236}">
                <a16:creationId xmlns:a16="http://schemas.microsoft.com/office/drawing/2014/main" id="{15349104-20E2-4767-8281-4881C26299C5}"/>
              </a:ext>
            </a:extLst>
          </p:cNvPr>
          <p:cNvSpPr/>
          <p:nvPr/>
        </p:nvSpPr>
        <p:spPr>
          <a:xfrm>
            <a:off x="10666261" y="1839536"/>
            <a:ext cx="824259" cy="779951"/>
          </a:xfrm>
          <a:prstGeom prst="rect">
            <a:avLst/>
          </a:prstGeom>
          <a:noFill/>
          <a:ln w="38100">
            <a:solidFill>
              <a:schemeClr val="accent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/>
          </a:p>
        </p:txBody>
      </p:sp>
      <p:sp>
        <p:nvSpPr>
          <p:cNvPr id="14" name="Shape 39">
            <a:extLst>
              <a:ext uri="{FF2B5EF4-FFF2-40B4-BE49-F238E27FC236}">
                <a16:creationId xmlns:a16="http://schemas.microsoft.com/office/drawing/2014/main" id="{8F86F4A2-ABD3-4A39-B27E-EBD3CFE42F3A}"/>
              </a:ext>
            </a:extLst>
          </p:cNvPr>
          <p:cNvSpPr/>
          <p:nvPr/>
        </p:nvSpPr>
        <p:spPr>
          <a:xfrm>
            <a:off x="11072888" y="-359193"/>
            <a:ext cx="2037529" cy="1928000"/>
          </a:xfrm>
          <a:prstGeom prst="rect">
            <a:avLst/>
          </a:prstGeom>
          <a:noFill/>
          <a:ln w="38100">
            <a:solidFill>
              <a:schemeClr val="accent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/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00C59054-4F15-4292-B622-2F3CD6C8F3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3764" y="5674559"/>
            <a:ext cx="3137876" cy="347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x-none" sz="1600" dirty="0">
                <a:solidFill>
                  <a:srgbClr val="FFFFFF"/>
                </a:solidFill>
                <a:latin typeface="Gotham Book" panose="02000603040000020004" pitchFamily="2" charset="0"/>
                <a:ea typeface="Roboto" charset="0"/>
                <a:cs typeface="Roboto" charset="0"/>
              </a:rPr>
              <a:t>daniele.casson@beantech.it</a:t>
            </a:r>
            <a:endParaRPr lang="en-US" altLang="x-none" sz="1600" dirty="0">
              <a:solidFill>
                <a:srgbClr val="FFFFFF"/>
              </a:solidFill>
              <a:latin typeface="Gotham Bold" panose="02000803030000020004" pitchFamily="2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55804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78E66FCC-9CDA-4BE4-B101-10B17EE3A599}"/>
              </a:ext>
            </a:extLst>
          </p:cNvPr>
          <p:cNvSpPr/>
          <p:nvPr/>
        </p:nvSpPr>
        <p:spPr>
          <a:xfrm>
            <a:off x="0" y="1877568"/>
            <a:ext cx="12192000" cy="49804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65F20999-A1FD-430D-BC32-F13372006A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5325" y="2133600"/>
            <a:ext cx="7933519" cy="66111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It is a parallel processing system for managing huge amounts of data, following the </a:t>
            </a:r>
            <a:r>
              <a:rPr lang="en-US" i="1" dirty="0">
                <a:solidFill>
                  <a:schemeClr val="bg1"/>
                </a:solidFill>
              </a:rPr>
              <a:t>divide et </a:t>
            </a:r>
            <a:r>
              <a:rPr lang="en-US" i="1" dirty="0" err="1">
                <a:solidFill>
                  <a:schemeClr val="bg1"/>
                </a:solidFill>
              </a:rPr>
              <a:t>impera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strategy.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C090C06F-EB79-4366-892B-567479636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MapReduce</a:t>
            </a:r>
            <a:r>
              <a:rPr lang="it-IT" dirty="0"/>
              <a:t>	</a:t>
            </a:r>
          </a:p>
        </p:txBody>
      </p:sp>
      <p:pic>
        <p:nvPicPr>
          <p:cNvPr id="2050" name="Picture 2" descr="Iterative Operations on MapReduce">
            <a:extLst>
              <a:ext uri="{FF2B5EF4-FFF2-40B4-BE49-F238E27FC236}">
                <a16:creationId xmlns:a16="http://schemas.microsoft.com/office/drawing/2014/main" id="{F1E213F7-E01E-4D04-B347-E558FE66A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6" y="2987207"/>
            <a:ext cx="8255111" cy="33983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54052C8-843D-4E2E-BBBB-6BF50846218D}"/>
              </a:ext>
            </a:extLst>
          </p:cNvPr>
          <p:cNvSpPr txBox="1"/>
          <p:nvPr/>
        </p:nvSpPr>
        <p:spPr>
          <a:xfrm>
            <a:off x="8980431" y="3263155"/>
            <a:ext cx="3125755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009BD9"/>
                </a:solidFill>
              </a:rPr>
              <a:t>MapReduce</a:t>
            </a:r>
            <a:r>
              <a:rPr lang="it-IT" dirty="0">
                <a:solidFill>
                  <a:srgbClr val="009BD9"/>
                </a:solidFill>
              </a:rPr>
              <a:t> </a:t>
            </a:r>
            <a:r>
              <a:rPr lang="it-IT" dirty="0" err="1">
                <a:solidFill>
                  <a:srgbClr val="009BD9"/>
                </a:solidFill>
              </a:rPr>
              <a:t>paradigm</a:t>
            </a:r>
            <a:endParaRPr lang="it-IT" dirty="0">
              <a:solidFill>
                <a:schemeClr val="bg1"/>
              </a:solidFill>
            </a:endParaRPr>
          </a:p>
          <a:p>
            <a:r>
              <a:rPr lang="it-IT" dirty="0">
                <a:solidFill>
                  <a:schemeClr val="bg1"/>
                </a:solidFill>
              </a:rPr>
              <a:t>For </a:t>
            </a:r>
            <a:r>
              <a:rPr lang="it-IT" dirty="0" err="1">
                <a:solidFill>
                  <a:schemeClr val="bg1"/>
                </a:solidFill>
              </a:rPr>
              <a:t>each</a:t>
            </a:r>
            <a:r>
              <a:rPr lang="it-IT" dirty="0">
                <a:solidFill>
                  <a:schemeClr val="bg1"/>
                </a:solidFill>
              </a:rPr>
              <a:t> batch: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>
                <a:solidFill>
                  <a:schemeClr val="bg1"/>
                </a:solidFill>
              </a:rPr>
              <a:t>Read from storage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 err="1">
                <a:solidFill>
                  <a:schemeClr val="bg1"/>
                </a:solidFill>
              </a:rPr>
              <a:t>Map</a:t>
            </a:r>
            <a:endParaRPr lang="it-IT" dirty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it-IT" dirty="0">
                <a:solidFill>
                  <a:schemeClr val="bg1"/>
                </a:solidFill>
              </a:rPr>
              <a:t>Write to storage</a:t>
            </a:r>
          </a:p>
          <a:p>
            <a:pPr marL="800100" lvl="1" indent="-342900">
              <a:buFont typeface="+mj-lt"/>
              <a:buAutoNum type="arabicPeriod"/>
            </a:pPr>
            <a:endParaRPr lang="it-IT" sz="1600" dirty="0">
              <a:solidFill>
                <a:schemeClr val="bg1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B470D9D-A088-4703-80E2-0870DD516A0A}"/>
              </a:ext>
            </a:extLst>
          </p:cNvPr>
          <p:cNvSpPr txBox="1"/>
          <p:nvPr/>
        </p:nvSpPr>
        <p:spPr>
          <a:xfrm>
            <a:off x="8980431" y="5037067"/>
            <a:ext cx="3501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solidFill>
                  <a:srgbClr val="009BD9"/>
                </a:solidFill>
              </a:rPr>
              <a:t>Drawbacks</a:t>
            </a:r>
            <a:r>
              <a:rPr lang="it-IT" sz="1600" dirty="0">
                <a:solidFill>
                  <a:srgbClr val="009BD9"/>
                </a:solidFill>
              </a:rPr>
              <a:t> of </a:t>
            </a:r>
            <a:r>
              <a:rPr lang="it-IT" sz="1600" dirty="0" err="1">
                <a:solidFill>
                  <a:srgbClr val="009BD9"/>
                </a:solidFill>
              </a:rPr>
              <a:t>this</a:t>
            </a:r>
            <a:r>
              <a:rPr lang="it-IT" sz="1600" dirty="0">
                <a:solidFill>
                  <a:srgbClr val="009BD9"/>
                </a:solidFill>
              </a:rPr>
              <a:t> </a:t>
            </a:r>
            <a:r>
              <a:rPr lang="it-IT" sz="1600" dirty="0" err="1">
                <a:solidFill>
                  <a:srgbClr val="009BD9"/>
                </a:solidFill>
              </a:rPr>
              <a:t>approach</a:t>
            </a:r>
            <a:endParaRPr lang="it-IT" sz="1600" dirty="0">
              <a:solidFill>
                <a:srgbClr val="009BD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chemeClr val="bg1"/>
                </a:solidFill>
              </a:rPr>
              <a:t>too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many</a:t>
            </a:r>
            <a:r>
              <a:rPr lang="it-IT" sz="1600" dirty="0">
                <a:solidFill>
                  <a:schemeClr val="bg1"/>
                </a:solidFill>
              </a:rPr>
              <a:t> I/O </a:t>
            </a:r>
            <a:r>
              <a:rPr lang="it-IT" sz="1600" dirty="0" err="1">
                <a:solidFill>
                  <a:schemeClr val="bg1"/>
                </a:solidFill>
              </a:rPr>
              <a:t>operations</a:t>
            </a:r>
            <a:endParaRPr lang="it-IT" sz="16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chemeClr val="bg1"/>
                </a:solidFill>
              </a:rPr>
              <a:t>not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ideal</a:t>
            </a:r>
            <a:r>
              <a:rPr lang="it-IT" sz="1600" dirty="0">
                <a:solidFill>
                  <a:schemeClr val="bg1"/>
                </a:solidFill>
              </a:rPr>
              <a:t> for streaming</a:t>
            </a:r>
          </a:p>
        </p:txBody>
      </p:sp>
    </p:spTree>
    <p:extLst>
      <p:ext uri="{BB962C8B-B14F-4D97-AF65-F5344CB8AC3E}">
        <p14:creationId xmlns:p14="http://schemas.microsoft.com/office/powerpoint/2010/main" val="752998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C6D9CC2E-074D-47E8-B1CA-99E6482B89D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ctr"/>
            <a:r>
              <a:rPr lang="it-IT" dirty="0"/>
              <a:t>Kafka Streaming</a:t>
            </a:r>
          </a:p>
          <a:p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Provides</a:t>
            </a:r>
            <a:r>
              <a:rPr lang="it-IT" dirty="0"/>
              <a:t> low </a:t>
            </a:r>
            <a:r>
              <a:rPr lang="it-IT" dirty="0" err="1"/>
              <a:t>latency</a:t>
            </a:r>
            <a:r>
              <a:rPr lang="it-IT" dirty="0"/>
              <a:t> (</a:t>
            </a:r>
            <a:r>
              <a:rPr lang="it-IT" dirty="0" err="1"/>
              <a:t>ms</a:t>
            </a:r>
            <a:r>
              <a:rPr lang="it-IT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Best for </a:t>
            </a:r>
            <a:r>
              <a:rPr lang="it-IT" dirty="0" err="1"/>
              <a:t>kafka</a:t>
            </a:r>
            <a:r>
              <a:rPr lang="it-IT" dirty="0"/>
              <a:t>-to-</a:t>
            </a:r>
            <a:r>
              <a:rPr lang="it-IT" dirty="0" err="1"/>
              <a:t>kafka</a:t>
            </a:r>
            <a:r>
              <a:rPr lang="it-IT" dirty="0"/>
              <a:t> </a:t>
            </a:r>
            <a:r>
              <a:rPr lang="it-IT" dirty="0" err="1"/>
              <a:t>applications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Advanced fault </a:t>
            </a:r>
            <a:r>
              <a:rPr lang="it-IT" dirty="0" err="1"/>
              <a:t>tolerance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Hyper-scalable</a:t>
            </a:r>
            <a:endParaRPr lang="it-IT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677C4AD-6CCA-49D6-B818-AC4E8FDACB2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algn="ctr"/>
            <a:r>
              <a:rPr lang="it-IT" dirty="0"/>
              <a:t>Spark Streaming</a:t>
            </a:r>
          </a:p>
          <a:p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Higher</a:t>
            </a:r>
            <a:r>
              <a:rPr lang="it-IT" dirty="0"/>
              <a:t> </a:t>
            </a:r>
            <a:r>
              <a:rPr lang="it-IT" dirty="0" err="1"/>
              <a:t>latency</a:t>
            </a:r>
            <a:r>
              <a:rPr lang="it-IT" dirty="0"/>
              <a:t> (seconds)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Best </a:t>
            </a:r>
            <a:r>
              <a:rPr lang="it-IT" dirty="0" err="1"/>
              <a:t>solution</a:t>
            </a:r>
            <a:r>
              <a:rPr lang="it-IT" dirty="0"/>
              <a:t> for </a:t>
            </a:r>
            <a:r>
              <a:rPr lang="it-IT" dirty="0" err="1"/>
              <a:t>different</a:t>
            </a:r>
            <a:r>
              <a:rPr lang="it-IT" dirty="0"/>
              <a:t> systems </a:t>
            </a:r>
            <a:r>
              <a:rPr lang="it-IT" dirty="0" err="1"/>
              <a:t>integration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Fault </a:t>
            </a:r>
            <a:r>
              <a:rPr lang="it-IT" dirty="0" err="1"/>
              <a:t>tolerant</a:t>
            </a:r>
            <a:r>
              <a:rPr lang="it-IT" dirty="0"/>
              <a:t> </a:t>
            </a:r>
            <a:r>
              <a:rPr lang="it-IT" dirty="0" err="1"/>
              <a:t>too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Scalable </a:t>
            </a:r>
            <a:r>
              <a:rPr lang="it-IT" dirty="0" err="1"/>
              <a:t>too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requires</a:t>
            </a:r>
            <a:r>
              <a:rPr lang="it-IT" dirty="0"/>
              <a:t> more </a:t>
            </a:r>
            <a:r>
              <a:rPr lang="it-IT" dirty="0" err="1"/>
              <a:t>resources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Code </a:t>
            </a:r>
            <a:r>
              <a:rPr lang="it-IT" dirty="0" err="1"/>
              <a:t>flexibility</a:t>
            </a:r>
            <a:r>
              <a:rPr lang="it-IT" dirty="0"/>
              <a:t> (</a:t>
            </a:r>
            <a:r>
              <a:rPr lang="it-IT" dirty="0" err="1"/>
              <a:t>same</a:t>
            </a:r>
            <a:r>
              <a:rPr lang="it-IT" dirty="0"/>
              <a:t> code for streaming and batch)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C090C06F-EB79-4366-892B-567479636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Streaming</a:t>
            </a:r>
          </a:p>
        </p:txBody>
      </p:sp>
    </p:spTree>
    <p:extLst>
      <p:ext uri="{BB962C8B-B14F-4D97-AF65-F5344CB8AC3E}">
        <p14:creationId xmlns:p14="http://schemas.microsoft.com/office/powerpoint/2010/main" val="2583371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50513BCA-ACB4-45FD-9FD1-E96F0F33D757}"/>
              </a:ext>
            </a:extLst>
          </p:cNvPr>
          <p:cNvSpPr/>
          <p:nvPr/>
        </p:nvSpPr>
        <p:spPr>
          <a:xfrm>
            <a:off x="0" y="656817"/>
            <a:ext cx="12192000" cy="518374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16C26DA2-7A82-42D6-A90E-5950164F667F}"/>
              </a:ext>
            </a:extLst>
          </p:cNvPr>
          <p:cNvSpPr/>
          <p:nvPr/>
        </p:nvSpPr>
        <p:spPr>
          <a:xfrm>
            <a:off x="9375820" y="1815921"/>
            <a:ext cx="2279560" cy="47346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Web Portal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88BF82CA-5F64-456C-8C94-68254D1FA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11" y="321786"/>
            <a:ext cx="8668463" cy="1183270"/>
          </a:xfrm>
        </p:spPr>
        <p:txBody>
          <a:bodyPr/>
          <a:lstStyle/>
          <a:p>
            <a:r>
              <a:rPr lang="it-IT" dirty="0"/>
              <a:t>Storage </a:t>
            </a:r>
            <a:r>
              <a:rPr lang="it-IT" dirty="0" err="1"/>
              <a:t>types</a:t>
            </a:r>
            <a:r>
              <a:rPr lang="it-IT" dirty="0"/>
              <a:t> </a:t>
            </a:r>
            <a:r>
              <a:rPr lang="it-IT" dirty="0">
                <a:solidFill>
                  <a:schemeClr val="tx1"/>
                </a:solidFill>
              </a:rPr>
              <a:t>CASE HISTORY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5C09E61-294C-4320-BE33-0C145D819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885" y="4316141"/>
            <a:ext cx="2535442" cy="253544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8EF6149-F406-48C2-B1A0-B75A254F4F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792" y="3861266"/>
            <a:ext cx="1015834" cy="101583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4E949AF-F61B-400C-A3FD-E4A65A4379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311" y="2358476"/>
            <a:ext cx="1178797" cy="1178797"/>
          </a:xfrm>
          <a:prstGeom prst="rect">
            <a:avLst/>
          </a:prstGeom>
        </p:spPr>
      </p:pic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5C874671-DCC1-4E45-BBBE-FA70E55C319F}"/>
              </a:ext>
            </a:extLst>
          </p:cNvPr>
          <p:cNvSpPr/>
          <p:nvPr/>
        </p:nvSpPr>
        <p:spPr>
          <a:xfrm>
            <a:off x="9909494" y="5455850"/>
            <a:ext cx="1210614" cy="721216"/>
          </a:xfrm>
          <a:custGeom>
            <a:avLst/>
            <a:gdLst>
              <a:gd name="connsiteX0" fmla="*/ 0 w 1210614"/>
              <a:gd name="connsiteY0" fmla="*/ 120205 h 721216"/>
              <a:gd name="connsiteX1" fmla="*/ 120205 w 1210614"/>
              <a:gd name="connsiteY1" fmla="*/ 0 h 721216"/>
              <a:gd name="connsiteX2" fmla="*/ 595605 w 1210614"/>
              <a:gd name="connsiteY2" fmla="*/ 0 h 721216"/>
              <a:gd name="connsiteX3" fmla="*/ 1090409 w 1210614"/>
              <a:gd name="connsiteY3" fmla="*/ 0 h 721216"/>
              <a:gd name="connsiteX4" fmla="*/ 1210614 w 1210614"/>
              <a:gd name="connsiteY4" fmla="*/ 120205 h 721216"/>
              <a:gd name="connsiteX5" fmla="*/ 1210614 w 1210614"/>
              <a:gd name="connsiteY5" fmla="*/ 601011 h 721216"/>
              <a:gd name="connsiteX6" fmla="*/ 1090409 w 1210614"/>
              <a:gd name="connsiteY6" fmla="*/ 721216 h 721216"/>
              <a:gd name="connsiteX7" fmla="*/ 634413 w 1210614"/>
              <a:gd name="connsiteY7" fmla="*/ 721216 h 721216"/>
              <a:gd name="connsiteX8" fmla="*/ 120205 w 1210614"/>
              <a:gd name="connsiteY8" fmla="*/ 721216 h 721216"/>
              <a:gd name="connsiteX9" fmla="*/ 0 w 1210614"/>
              <a:gd name="connsiteY9" fmla="*/ 601011 h 721216"/>
              <a:gd name="connsiteX10" fmla="*/ 0 w 1210614"/>
              <a:gd name="connsiteY10" fmla="*/ 120205 h 72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0614" h="721216" extrusionOk="0">
                <a:moveTo>
                  <a:pt x="0" y="120205"/>
                </a:moveTo>
                <a:cubicBezTo>
                  <a:pt x="15859" y="50485"/>
                  <a:pt x="55624" y="12733"/>
                  <a:pt x="120205" y="0"/>
                </a:cubicBezTo>
                <a:cubicBezTo>
                  <a:pt x="257242" y="10897"/>
                  <a:pt x="462718" y="-7824"/>
                  <a:pt x="595605" y="0"/>
                </a:cubicBezTo>
                <a:cubicBezTo>
                  <a:pt x="728492" y="7824"/>
                  <a:pt x="867101" y="23508"/>
                  <a:pt x="1090409" y="0"/>
                </a:cubicBezTo>
                <a:cubicBezTo>
                  <a:pt x="1171808" y="-4238"/>
                  <a:pt x="1211897" y="51297"/>
                  <a:pt x="1210614" y="120205"/>
                </a:cubicBezTo>
                <a:cubicBezTo>
                  <a:pt x="1188004" y="268097"/>
                  <a:pt x="1229548" y="419540"/>
                  <a:pt x="1210614" y="601011"/>
                </a:cubicBezTo>
                <a:cubicBezTo>
                  <a:pt x="1208931" y="661290"/>
                  <a:pt x="1159164" y="721944"/>
                  <a:pt x="1090409" y="721216"/>
                </a:cubicBezTo>
                <a:cubicBezTo>
                  <a:pt x="952383" y="711476"/>
                  <a:pt x="796748" y="718595"/>
                  <a:pt x="634413" y="721216"/>
                </a:cubicBezTo>
                <a:cubicBezTo>
                  <a:pt x="472078" y="723837"/>
                  <a:pt x="342026" y="730872"/>
                  <a:pt x="120205" y="721216"/>
                </a:cubicBezTo>
                <a:cubicBezTo>
                  <a:pt x="53507" y="737240"/>
                  <a:pt x="-5389" y="671837"/>
                  <a:pt x="0" y="601011"/>
                </a:cubicBezTo>
                <a:cubicBezTo>
                  <a:pt x="10085" y="491973"/>
                  <a:pt x="23990" y="243056"/>
                  <a:pt x="0" y="120205"/>
                </a:cubicBezTo>
                <a:close/>
              </a:path>
            </a:pathLst>
          </a:custGeom>
          <a:noFill/>
          <a:ln w="38100">
            <a:solidFill>
              <a:schemeClr val="bg2"/>
            </a:solidFill>
            <a:extLst>
              <a:ext uri="{C807C97D-BFC1-408E-A445-0C87EB9F89A2}">
                <ask:lineSketchStyleProps xmlns:ask="http://schemas.microsoft.com/office/drawing/2018/sketchyshapes" sd="1876446829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solidFill>
                  <a:schemeClr val="bg2"/>
                </a:solidFill>
              </a:rPr>
              <a:t>…</a:t>
            </a:r>
            <a:endParaRPr lang="it-IT" dirty="0">
              <a:solidFill>
                <a:schemeClr val="bg2"/>
              </a:solidFill>
            </a:endParaRPr>
          </a:p>
        </p:txBody>
      </p:sp>
      <p:sp>
        <p:nvSpPr>
          <p:cNvPr id="14" name="Freccia curva 13">
            <a:extLst>
              <a:ext uri="{FF2B5EF4-FFF2-40B4-BE49-F238E27FC236}">
                <a16:creationId xmlns:a16="http://schemas.microsoft.com/office/drawing/2014/main" id="{332B446D-F6F7-445C-A3AB-91ADD56E4B64}"/>
              </a:ext>
            </a:extLst>
          </p:cNvPr>
          <p:cNvSpPr/>
          <p:nvPr/>
        </p:nvSpPr>
        <p:spPr>
          <a:xfrm rot="5400000">
            <a:off x="2193236" y="2090375"/>
            <a:ext cx="747732" cy="3641529"/>
          </a:xfrm>
          <a:prstGeom prst="bentArrow">
            <a:avLst>
              <a:gd name="adj1" fmla="val 38887"/>
              <a:gd name="adj2" fmla="val 35801"/>
              <a:gd name="adj3" fmla="val 28086"/>
              <a:gd name="adj4" fmla="val 483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01753CE3-2F00-45DF-8093-D45EB6A89F4B}"/>
              </a:ext>
            </a:extLst>
          </p:cNvPr>
          <p:cNvSpPr/>
          <p:nvPr/>
        </p:nvSpPr>
        <p:spPr>
          <a:xfrm>
            <a:off x="746337" y="2359955"/>
            <a:ext cx="7801406" cy="747731"/>
          </a:xfrm>
          <a:prstGeom prst="rightArrow">
            <a:avLst>
              <a:gd name="adj1" fmla="val 3966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Freccia curva 15">
            <a:extLst>
              <a:ext uri="{FF2B5EF4-FFF2-40B4-BE49-F238E27FC236}">
                <a16:creationId xmlns:a16="http://schemas.microsoft.com/office/drawing/2014/main" id="{FEDA3A0D-5E20-4209-9285-920508A9BC70}"/>
              </a:ext>
            </a:extLst>
          </p:cNvPr>
          <p:cNvSpPr/>
          <p:nvPr/>
        </p:nvSpPr>
        <p:spPr>
          <a:xfrm>
            <a:off x="4832769" y="3393709"/>
            <a:ext cx="3641530" cy="834653"/>
          </a:xfrm>
          <a:prstGeom prst="bentArrow">
            <a:avLst>
              <a:gd name="adj1" fmla="val 38887"/>
              <a:gd name="adj2" fmla="val 35801"/>
              <a:gd name="adj3" fmla="val 28086"/>
              <a:gd name="adj4" fmla="val 483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7BB5F2C-4ABB-487C-A8D8-88C967B1BEB8}"/>
              </a:ext>
            </a:extLst>
          </p:cNvPr>
          <p:cNvSpPr txBox="1"/>
          <p:nvPr/>
        </p:nvSpPr>
        <p:spPr>
          <a:xfrm>
            <a:off x="3890997" y="5489191"/>
            <a:ext cx="1411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</a:rPr>
              <a:t>Big Data</a:t>
            </a:r>
          </a:p>
          <a:p>
            <a:pPr algn="ctr"/>
            <a:r>
              <a:rPr lang="it-IT" dirty="0">
                <a:solidFill>
                  <a:schemeClr val="bg2"/>
                </a:solidFill>
              </a:rPr>
              <a:t>Storage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3A15DD6-CB69-4BFA-8715-3C430103E654}"/>
              </a:ext>
            </a:extLst>
          </p:cNvPr>
          <p:cNvSpPr txBox="1"/>
          <p:nvPr/>
        </p:nvSpPr>
        <p:spPr>
          <a:xfrm>
            <a:off x="3106608" y="2533183"/>
            <a:ext cx="2886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</a:rPr>
              <a:t>Streaming flow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357789F-6B31-4D10-8255-A511799ECB6B}"/>
              </a:ext>
            </a:extLst>
          </p:cNvPr>
          <p:cNvSpPr txBox="1"/>
          <p:nvPr/>
        </p:nvSpPr>
        <p:spPr>
          <a:xfrm>
            <a:off x="3106609" y="3248690"/>
            <a:ext cx="2886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</a:rPr>
              <a:t>Batch flow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D3C6FBC-DEB4-4C84-B3BE-2CE353641E26}"/>
              </a:ext>
            </a:extLst>
          </p:cNvPr>
          <p:cNvSpPr txBox="1"/>
          <p:nvPr/>
        </p:nvSpPr>
        <p:spPr>
          <a:xfrm>
            <a:off x="5451911" y="6027319"/>
            <a:ext cx="1751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W.O.R.M.</a:t>
            </a:r>
          </a:p>
        </p:txBody>
      </p:sp>
    </p:spTree>
    <p:extLst>
      <p:ext uri="{BB962C8B-B14F-4D97-AF65-F5344CB8AC3E}">
        <p14:creationId xmlns:p14="http://schemas.microsoft.com/office/powerpoint/2010/main" val="418934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50513BCA-ACB4-45FD-9FD1-E96F0F33D757}"/>
              </a:ext>
            </a:extLst>
          </p:cNvPr>
          <p:cNvSpPr/>
          <p:nvPr/>
        </p:nvSpPr>
        <p:spPr>
          <a:xfrm>
            <a:off x="0" y="1700011"/>
            <a:ext cx="12192000" cy="518374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16C26DA2-7A82-42D6-A90E-5950164F667F}"/>
              </a:ext>
            </a:extLst>
          </p:cNvPr>
          <p:cNvSpPr/>
          <p:nvPr/>
        </p:nvSpPr>
        <p:spPr>
          <a:xfrm>
            <a:off x="9375820" y="1815921"/>
            <a:ext cx="2279560" cy="47346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Web Portal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88BF82CA-5F64-456C-8C94-68254D1FA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11" y="321786"/>
            <a:ext cx="8668463" cy="1183270"/>
          </a:xfrm>
        </p:spPr>
        <p:txBody>
          <a:bodyPr/>
          <a:lstStyle/>
          <a:p>
            <a:r>
              <a:rPr lang="it-IT" dirty="0"/>
              <a:t>Storage </a:t>
            </a:r>
            <a:r>
              <a:rPr lang="it-IT" dirty="0" err="1"/>
              <a:t>types</a:t>
            </a:r>
            <a:r>
              <a:rPr lang="it-IT" dirty="0"/>
              <a:t> </a:t>
            </a:r>
            <a:r>
              <a:rPr lang="it-IT" dirty="0">
                <a:solidFill>
                  <a:schemeClr val="tx1"/>
                </a:solidFill>
              </a:rPr>
              <a:t>CASE HISTORY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8EF6149-F406-48C2-B1A0-B75A254F4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792" y="3861266"/>
            <a:ext cx="1015834" cy="101583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4E949AF-F61B-400C-A3FD-E4A65A4379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311" y="2358476"/>
            <a:ext cx="1178797" cy="1178797"/>
          </a:xfrm>
          <a:prstGeom prst="rect">
            <a:avLst/>
          </a:prstGeom>
        </p:spPr>
      </p:pic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5C874671-DCC1-4E45-BBBE-FA70E55C319F}"/>
              </a:ext>
            </a:extLst>
          </p:cNvPr>
          <p:cNvSpPr/>
          <p:nvPr/>
        </p:nvSpPr>
        <p:spPr>
          <a:xfrm>
            <a:off x="9909494" y="5455850"/>
            <a:ext cx="1210614" cy="721216"/>
          </a:xfrm>
          <a:custGeom>
            <a:avLst/>
            <a:gdLst>
              <a:gd name="connsiteX0" fmla="*/ 0 w 1210614"/>
              <a:gd name="connsiteY0" fmla="*/ 120205 h 721216"/>
              <a:gd name="connsiteX1" fmla="*/ 120205 w 1210614"/>
              <a:gd name="connsiteY1" fmla="*/ 0 h 721216"/>
              <a:gd name="connsiteX2" fmla="*/ 595605 w 1210614"/>
              <a:gd name="connsiteY2" fmla="*/ 0 h 721216"/>
              <a:gd name="connsiteX3" fmla="*/ 1090409 w 1210614"/>
              <a:gd name="connsiteY3" fmla="*/ 0 h 721216"/>
              <a:gd name="connsiteX4" fmla="*/ 1210614 w 1210614"/>
              <a:gd name="connsiteY4" fmla="*/ 120205 h 721216"/>
              <a:gd name="connsiteX5" fmla="*/ 1210614 w 1210614"/>
              <a:gd name="connsiteY5" fmla="*/ 601011 h 721216"/>
              <a:gd name="connsiteX6" fmla="*/ 1090409 w 1210614"/>
              <a:gd name="connsiteY6" fmla="*/ 721216 h 721216"/>
              <a:gd name="connsiteX7" fmla="*/ 634413 w 1210614"/>
              <a:gd name="connsiteY7" fmla="*/ 721216 h 721216"/>
              <a:gd name="connsiteX8" fmla="*/ 120205 w 1210614"/>
              <a:gd name="connsiteY8" fmla="*/ 721216 h 721216"/>
              <a:gd name="connsiteX9" fmla="*/ 0 w 1210614"/>
              <a:gd name="connsiteY9" fmla="*/ 601011 h 721216"/>
              <a:gd name="connsiteX10" fmla="*/ 0 w 1210614"/>
              <a:gd name="connsiteY10" fmla="*/ 120205 h 72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0614" h="721216" extrusionOk="0">
                <a:moveTo>
                  <a:pt x="0" y="120205"/>
                </a:moveTo>
                <a:cubicBezTo>
                  <a:pt x="15859" y="50485"/>
                  <a:pt x="55624" y="12733"/>
                  <a:pt x="120205" y="0"/>
                </a:cubicBezTo>
                <a:cubicBezTo>
                  <a:pt x="257242" y="10897"/>
                  <a:pt x="462718" y="-7824"/>
                  <a:pt x="595605" y="0"/>
                </a:cubicBezTo>
                <a:cubicBezTo>
                  <a:pt x="728492" y="7824"/>
                  <a:pt x="867101" y="23508"/>
                  <a:pt x="1090409" y="0"/>
                </a:cubicBezTo>
                <a:cubicBezTo>
                  <a:pt x="1171808" y="-4238"/>
                  <a:pt x="1211897" y="51297"/>
                  <a:pt x="1210614" y="120205"/>
                </a:cubicBezTo>
                <a:cubicBezTo>
                  <a:pt x="1188004" y="268097"/>
                  <a:pt x="1229548" y="419540"/>
                  <a:pt x="1210614" y="601011"/>
                </a:cubicBezTo>
                <a:cubicBezTo>
                  <a:pt x="1208931" y="661290"/>
                  <a:pt x="1159164" y="721944"/>
                  <a:pt x="1090409" y="721216"/>
                </a:cubicBezTo>
                <a:cubicBezTo>
                  <a:pt x="952383" y="711476"/>
                  <a:pt x="796748" y="718595"/>
                  <a:pt x="634413" y="721216"/>
                </a:cubicBezTo>
                <a:cubicBezTo>
                  <a:pt x="472078" y="723837"/>
                  <a:pt x="342026" y="730872"/>
                  <a:pt x="120205" y="721216"/>
                </a:cubicBezTo>
                <a:cubicBezTo>
                  <a:pt x="53507" y="737240"/>
                  <a:pt x="-5389" y="671837"/>
                  <a:pt x="0" y="601011"/>
                </a:cubicBezTo>
                <a:cubicBezTo>
                  <a:pt x="10085" y="491973"/>
                  <a:pt x="23990" y="243056"/>
                  <a:pt x="0" y="120205"/>
                </a:cubicBezTo>
                <a:close/>
              </a:path>
            </a:pathLst>
          </a:custGeom>
          <a:noFill/>
          <a:ln w="38100">
            <a:solidFill>
              <a:schemeClr val="bg2"/>
            </a:solidFill>
            <a:extLst>
              <a:ext uri="{C807C97D-BFC1-408E-A445-0C87EB9F89A2}">
                <ask:lineSketchStyleProps xmlns:ask="http://schemas.microsoft.com/office/drawing/2018/sketchyshapes" sd="1876446829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solidFill>
                  <a:schemeClr val="bg2"/>
                </a:solidFill>
              </a:rPr>
              <a:t>…</a:t>
            </a:r>
            <a:endParaRPr lang="it-IT" dirty="0">
              <a:solidFill>
                <a:schemeClr val="bg2"/>
              </a:solidFill>
            </a:endParaRPr>
          </a:p>
        </p:txBody>
      </p:sp>
      <p:pic>
        <p:nvPicPr>
          <p:cNvPr id="3" name="Elemento grafico 2" descr="Database contorno">
            <a:extLst>
              <a:ext uri="{FF2B5EF4-FFF2-40B4-BE49-F238E27FC236}">
                <a16:creationId xmlns:a16="http://schemas.microsoft.com/office/drawing/2014/main" id="{64E44B69-B901-4123-8A88-47C96B05D8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65598" y="1930590"/>
            <a:ext cx="1542722" cy="1542722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0E7D4A0D-06E8-4C36-9327-6B8B68F308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885" y="4316141"/>
            <a:ext cx="2535442" cy="2535442"/>
          </a:xfrm>
          <a:prstGeom prst="rect">
            <a:avLst/>
          </a:prstGeom>
        </p:spPr>
      </p:pic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FC1E6DBC-5391-45EB-A3E8-43829D11524C}"/>
              </a:ext>
            </a:extLst>
          </p:cNvPr>
          <p:cNvSpPr/>
          <p:nvPr/>
        </p:nvSpPr>
        <p:spPr>
          <a:xfrm>
            <a:off x="480215" y="2371515"/>
            <a:ext cx="3144660" cy="747731"/>
          </a:xfrm>
          <a:prstGeom prst="rightArrow">
            <a:avLst>
              <a:gd name="adj1" fmla="val 3966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Freccia curva 22">
            <a:extLst>
              <a:ext uri="{FF2B5EF4-FFF2-40B4-BE49-F238E27FC236}">
                <a16:creationId xmlns:a16="http://schemas.microsoft.com/office/drawing/2014/main" id="{F129D3C9-EF57-4628-8037-575B7328BA45}"/>
              </a:ext>
            </a:extLst>
          </p:cNvPr>
          <p:cNvSpPr/>
          <p:nvPr/>
        </p:nvSpPr>
        <p:spPr>
          <a:xfrm>
            <a:off x="4832769" y="3393709"/>
            <a:ext cx="3641530" cy="834653"/>
          </a:xfrm>
          <a:prstGeom prst="bentArrow">
            <a:avLst>
              <a:gd name="adj1" fmla="val 38887"/>
              <a:gd name="adj2" fmla="val 35801"/>
              <a:gd name="adj3" fmla="val 28086"/>
              <a:gd name="adj4" fmla="val 483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9FC317E4-2012-4328-8ABA-B628467AAAA5}"/>
              </a:ext>
            </a:extLst>
          </p:cNvPr>
          <p:cNvSpPr txBox="1"/>
          <p:nvPr/>
        </p:nvSpPr>
        <p:spPr>
          <a:xfrm>
            <a:off x="3890997" y="5489191"/>
            <a:ext cx="1411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</a:rPr>
              <a:t>Big Data</a:t>
            </a:r>
          </a:p>
          <a:p>
            <a:pPr algn="ctr"/>
            <a:r>
              <a:rPr lang="it-IT" dirty="0">
                <a:solidFill>
                  <a:schemeClr val="bg2"/>
                </a:solidFill>
              </a:rPr>
              <a:t>Storage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5ABCCA4-055E-4578-A72D-A7ADE66EE1A4}"/>
              </a:ext>
            </a:extLst>
          </p:cNvPr>
          <p:cNvSpPr txBox="1"/>
          <p:nvPr/>
        </p:nvSpPr>
        <p:spPr>
          <a:xfrm>
            <a:off x="609130" y="2541859"/>
            <a:ext cx="2886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</a:rPr>
              <a:t>Streaming flow</a:t>
            </a:r>
          </a:p>
        </p:txBody>
      </p:sp>
      <p:sp>
        <p:nvSpPr>
          <p:cNvPr id="28" name="Freccia a destra 27">
            <a:extLst>
              <a:ext uri="{FF2B5EF4-FFF2-40B4-BE49-F238E27FC236}">
                <a16:creationId xmlns:a16="http://schemas.microsoft.com/office/drawing/2014/main" id="{E0B62FF1-C504-478E-A1CB-F010D104ABF3}"/>
              </a:ext>
            </a:extLst>
          </p:cNvPr>
          <p:cNvSpPr/>
          <p:nvPr/>
        </p:nvSpPr>
        <p:spPr>
          <a:xfrm>
            <a:off x="5008320" y="2373533"/>
            <a:ext cx="3388046" cy="747731"/>
          </a:xfrm>
          <a:prstGeom prst="rightArrow">
            <a:avLst>
              <a:gd name="adj1" fmla="val 3966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E88A8B3C-A31F-4B7F-838B-65652B4B7694}"/>
              </a:ext>
            </a:extLst>
          </p:cNvPr>
          <p:cNvSpPr txBox="1"/>
          <p:nvPr/>
        </p:nvSpPr>
        <p:spPr>
          <a:xfrm>
            <a:off x="5380621" y="2543877"/>
            <a:ext cx="2886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</a:rPr>
              <a:t>Streaming flow</a:t>
            </a:r>
          </a:p>
        </p:txBody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B503CD12-09BD-4098-9555-A28401D82561}"/>
              </a:ext>
            </a:extLst>
          </p:cNvPr>
          <p:cNvSpPr/>
          <p:nvPr/>
        </p:nvSpPr>
        <p:spPr>
          <a:xfrm rot="5400000">
            <a:off x="3801962" y="3503746"/>
            <a:ext cx="834652" cy="747731"/>
          </a:xfrm>
          <a:prstGeom prst="rightArrow">
            <a:avLst>
              <a:gd name="adj1" fmla="val 3966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28F95725-1EEC-41BB-87F8-8B6F519815F9}"/>
              </a:ext>
            </a:extLst>
          </p:cNvPr>
          <p:cNvSpPr txBox="1"/>
          <p:nvPr/>
        </p:nvSpPr>
        <p:spPr>
          <a:xfrm>
            <a:off x="3825041" y="3544950"/>
            <a:ext cx="191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</a:rPr>
              <a:t>Batch flow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6D4829D-6D0E-4E38-979B-E18F0069318D}"/>
              </a:ext>
            </a:extLst>
          </p:cNvPr>
          <p:cNvSpPr txBox="1"/>
          <p:nvPr/>
        </p:nvSpPr>
        <p:spPr>
          <a:xfrm>
            <a:off x="5451911" y="6027319"/>
            <a:ext cx="1751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W.O.R.M.</a:t>
            </a:r>
          </a:p>
        </p:txBody>
      </p:sp>
    </p:spTree>
    <p:extLst>
      <p:ext uri="{BB962C8B-B14F-4D97-AF65-F5344CB8AC3E}">
        <p14:creationId xmlns:p14="http://schemas.microsoft.com/office/powerpoint/2010/main" val="2634337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E033BBB6-671D-4E55-A8E5-D5DE17A3E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Spark</a:t>
            </a:r>
          </a:p>
        </p:txBody>
      </p:sp>
      <p:sp>
        <p:nvSpPr>
          <p:cNvPr id="8" name="Segnaposto contenuto 5">
            <a:extLst>
              <a:ext uri="{FF2B5EF4-FFF2-40B4-BE49-F238E27FC236}">
                <a16:creationId xmlns:a16="http://schemas.microsoft.com/office/drawing/2014/main" id="{140D7D3D-CD32-47C6-B67C-E48B47512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5326" y="3618963"/>
            <a:ext cx="5302250" cy="3146962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rgbClr val="009BD9"/>
                </a:solidFill>
              </a:rPr>
              <a:t>In-memory computation</a:t>
            </a:r>
            <a:endParaRPr lang="en-US" sz="2800" b="1" dirty="0"/>
          </a:p>
          <a:p>
            <a:pPr algn="ctr"/>
            <a:r>
              <a:rPr lang="en-US" sz="2400" dirty="0"/>
              <a:t>As a result, it is capable of running programs up to 100x faster than MapReduce, making it suitable for real-time computation. </a:t>
            </a:r>
            <a:endParaRPr lang="it-IT" sz="2400" dirty="0"/>
          </a:p>
        </p:txBody>
      </p:sp>
      <p:sp>
        <p:nvSpPr>
          <p:cNvPr id="9" name="Segnaposto contenuto 6">
            <a:extLst>
              <a:ext uri="{FF2B5EF4-FFF2-40B4-BE49-F238E27FC236}">
                <a16:creationId xmlns:a16="http://schemas.microsoft.com/office/drawing/2014/main" id="{66AC4CED-544C-41AA-8634-61DF473F83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3618963"/>
            <a:ext cx="5324475" cy="3146962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009BD9"/>
                </a:solidFill>
              </a:rPr>
              <a:t>Lazy evaluation</a:t>
            </a:r>
            <a:endParaRPr lang="en-US" sz="2800" b="1" dirty="0"/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It means that the execution of transformations isn't triggered until there is an action that needs results. Therefore, the sequence of operations are analyzed for optimization.</a:t>
            </a:r>
          </a:p>
          <a:p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E39B131-4D02-4848-AD38-54CA7353CE4F}"/>
              </a:ext>
            </a:extLst>
          </p:cNvPr>
          <p:cNvSpPr txBox="1">
            <a:spLocks/>
          </p:cNvSpPr>
          <p:nvPr/>
        </p:nvSpPr>
        <p:spPr>
          <a:xfrm>
            <a:off x="2574563" y="1713264"/>
            <a:ext cx="7042873" cy="6790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>
                <a:latin typeface="Gotham Book" panose="02000604040000020004" pitchFamily="50" charset="0"/>
              </a:rPr>
              <a:t>It is an open-source distributed general-purpose </a:t>
            </a:r>
            <a:r>
              <a:rPr lang="en-US" sz="2400">
                <a:solidFill>
                  <a:srgbClr val="009BD9"/>
                </a:solidFill>
                <a:latin typeface="Gotham Book" panose="02000604040000020004" pitchFamily="50" charset="0"/>
              </a:rPr>
              <a:t>cluster-computing</a:t>
            </a:r>
            <a:r>
              <a:rPr lang="en-US" sz="2400">
                <a:latin typeface="Gotham Book" panose="02000604040000020004" pitchFamily="50" charset="0"/>
              </a:rPr>
              <a:t> framework, like MapReduce. </a:t>
            </a:r>
            <a:endParaRPr lang="it-IT" sz="2400" dirty="0">
              <a:latin typeface="Gotham Book" panose="02000604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942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78E66FCC-9CDA-4BE4-B101-10B17EE3A599}"/>
              </a:ext>
            </a:extLst>
          </p:cNvPr>
          <p:cNvSpPr/>
          <p:nvPr/>
        </p:nvSpPr>
        <p:spPr>
          <a:xfrm>
            <a:off x="0" y="1877568"/>
            <a:ext cx="12192000" cy="49804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412DE7EE-2B37-43C5-A0B5-1F053BC08A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07357" y="2133600"/>
            <a:ext cx="10789317" cy="4175125"/>
          </a:xfrm>
        </p:spPr>
        <p:txBody>
          <a:bodyPr/>
          <a:lstStyle/>
          <a:p>
            <a:r>
              <a:rPr lang="it-IT" dirty="0" err="1">
                <a:solidFill>
                  <a:srgbClr val="009BD9"/>
                </a:solidFill>
              </a:rPr>
              <a:t>RDDs</a:t>
            </a:r>
            <a:r>
              <a:rPr lang="it-IT" dirty="0">
                <a:solidFill>
                  <a:srgbClr val="009BD9"/>
                </a:solidFill>
              </a:rPr>
              <a:t> </a:t>
            </a:r>
            <a:r>
              <a:rPr lang="it-IT" dirty="0" err="1">
                <a:solidFill>
                  <a:srgbClr val="009BD9"/>
                </a:solidFill>
              </a:rPr>
              <a:t>evolution</a:t>
            </a:r>
            <a:endParaRPr lang="it-IT" dirty="0">
              <a:solidFill>
                <a:srgbClr val="009BD9"/>
              </a:solidFill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C090C06F-EB79-4366-892B-567479636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RDDs</a:t>
            </a:r>
            <a:endParaRPr lang="it-IT" dirty="0"/>
          </a:p>
        </p:txBody>
      </p:sp>
      <p:pic>
        <p:nvPicPr>
          <p:cNvPr id="2052" name="Picture 4" descr="Iterative Operations on Spark RDD">
            <a:extLst>
              <a:ext uri="{FF2B5EF4-FFF2-40B4-BE49-F238E27FC236}">
                <a16:creationId xmlns:a16="http://schemas.microsoft.com/office/drawing/2014/main" id="{EE3EE6AF-3030-413E-8978-CC8383FCC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45" y="2952247"/>
            <a:ext cx="10479315" cy="31961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686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C090C06F-EB79-4366-892B-567479636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133" y="609436"/>
            <a:ext cx="6741228" cy="982827"/>
          </a:xfrm>
        </p:spPr>
        <p:txBody>
          <a:bodyPr/>
          <a:lstStyle/>
          <a:p>
            <a:r>
              <a:rPr lang="it-IT" dirty="0"/>
              <a:t>Streaming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D9E612A-E30F-4B9D-9822-9D09F50873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99" y="1785824"/>
            <a:ext cx="7507255" cy="478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97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223">
            <a:extLst>
              <a:ext uri="{FF2B5EF4-FFF2-40B4-BE49-F238E27FC236}">
                <a16:creationId xmlns:a16="http://schemas.microsoft.com/office/drawing/2014/main" id="{FCD65845-BFC9-44B4-B443-5E7CFB2F4032}"/>
              </a:ext>
            </a:extLst>
          </p:cNvPr>
          <p:cNvSpPr/>
          <p:nvPr/>
        </p:nvSpPr>
        <p:spPr>
          <a:xfrm>
            <a:off x="0" y="2327564"/>
            <a:ext cx="12192000" cy="4530436"/>
          </a:xfrm>
          <a:prstGeom prst="rect">
            <a:avLst/>
          </a:prstGeom>
          <a:solidFill>
            <a:srgbClr val="F6F5F3"/>
          </a:solidFill>
          <a:ln w="88900">
            <a:noFill/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it-IT" sz="1500" dirty="0"/>
              <a:t>           </a:t>
            </a:r>
            <a:endParaRPr sz="1500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C090C06F-EB79-4366-892B-567479636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Spark </a:t>
            </a:r>
            <a:r>
              <a:rPr lang="it-IT" dirty="0">
                <a:solidFill>
                  <a:schemeClr val="tx1"/>
                </a:solidFill>
              </a:rPr>
              <a:t>STREAMING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FA56CAE-6A2F-4E5C-AF85-E2C6B115E8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DStreams</a:t>
            </a:r>
            <a:endParaRPr lang="it-IT" dirty="0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C7081371-B3E0-409F-B7F7-B3467DE01F50}"/>
              </a:ext>
            </a:extLst>
          </p:cNvPr>
          <p:cNvSpPr/>
          <p:nvPr/>
        </p:nvSpPr>
        <p:spPr>
          <a:xfrm>
            <a:off x="707357" y="3246003"/>
            <a:ext cx="1257980" cy="251138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it-IT" dirty="0">
                <a:solidFill>
                  <a:schemeClr val="bg1"/>
                </a:solidFill>
              </a:rPr>
              <a:t>Sources</a:t>
            </a:r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EEAEA6D7-72FB-4947-A08B-684AAA5BA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695" y="2779081"/>
            <a:ext cx="1157407" cy="856481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54053C84-4FE7-4759-8468-9D29B6D7180C}"/>
              </a:ext>
            </a:extLst>
          </p:cNvPr>
          <p:cNvSpPr/>
          <p:nvPr/>
        </p:nvSpPr>
        <p:spPr>
          <a:xfrm>
            <a:off x="2519129" y="3662390"/>
            <a:ext cx="8580002" cy="179878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it-IT" dirty="0" err="1">
                <a:solidFill>
                  <a:schemeClr val="bg1"/>
                </a:solidFill>
              </a:rPr>
              <a:t>DStream</a:t>
            </a:r>
            <a:endParaRPr lang="it-IT" dirty="0">
              <a:solidFill>
                <a:schemeClr val="bg1"/>
              </a:solidFill>
            </a:endParaRP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A50D5CEB-E887-4869-AE2A-885245CFA14D}"/>
              </a:ext>
            </a:extLst>
          </p:cNvPr>
          <p:cNvCxnSpPr>
            <a:cxnSpLocks/>
          </p:cNvCxnSpPr>
          <p:nvPr/>
        </p:nvCxnSpPr>
        <p:spPr>
          <a:xfrm>
            <a:off x="2222915" y="4572527"/>
            <a:ext cx="9556124" cy="0"/>
          </a:xfrm>
          <a:prstGeom prst="straightConnector1">
            <a:avLst/>
          </a:prstGeom>
          <a:ln w="57150">
            <a:solidFill>
              <a:schemeClr val="bg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EC1E5C4-74B4-419B-9C99-A17FF53F1C78}"/>
              </a:ext>
            </a:extLst>
          </p:cNvPr>
          <p:cNvSpPr txBox="1"/>
          <p:nvPr/>
        </p:nvSpPr>
        <p:spPr>
          <a:xfrm>
            <a:off x="2688982" y="4238614"/>
            <a:ext cx="1628143" cy="646331"/>
          </a:xfrm>
          <a:prstGeom prst="rect">
            <a:avLst/>
          </a:prstGeom>
          <a:solidFill>
            <a:srgbClr val="FFFFFF"/>
          </a:solidFill>
          <a:ln w="381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data from </a:t>
            </a:r>
          </a:p>
          <a:p>
            <a:pPr algn="ctr"/>
            <a:r>
              <a:rPr lang="it-IT" dirty="0">
                <a:solidFill>
                  <a:schemeClr val="bg1"/>
                </a:solidFill>
              </a:rPr>
              <a:t>time 0 to 1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81703FC0-4EF4-498F-AECC-0D9288351469}"/>
              </a:ext>
            </a:extLst>
          </p:cNvPr>
          <p:cNvCxnSpPr>
            <a:cxnSpLocks/>
          </p:cNvCxnSpPr>
          <p:nvPr/>
        </p:nvCxnSpPr>
        <p:spPr>
          <a:xfrm flipV="1">
            <a:off x="2135190" y="3310023"/>
            <a:ext cx="610909" cy="323493"/>
          </a:xfrm>
          <a:prstGeom prst="straightConnector1">
            <a:avLst/>
          </a:prstGeom>
          <a:ln w="349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B6C98BE-E798-44FD-8EF7-0EF654C8E912}"/>
              </a:ext>
            </a:extLst>
          </p:cNvPr>
          <p:cNvSpPr txBox="1"/>
          <p:nvPr/>
        </p:nvSpPr>
        <p:spPr>
          <a:xfrm>
            <a:off x="2688982" y="3840460"/>
            <a:ext cx="1628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/>
                </a:solidFill>
              </a:rPr>
              <a:t>RDD @ time 1</a:t>
            </a:r>
          </a:p>
        </p:txBody>
      </p:sp>
      <p:pic>
        <p:nvPicPr>
          <p:cNvPr id="23" name="Immagine 2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73679C8-21EF-481C-8976-7DB706B710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103" y="2779081"/>
            <a:ext cx="1157407" cy="856481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9DA65888-95D9-4DD6-ABE9-E4F1ADEEE385}"/>
              </a:ext>
            </a:extLst>
          </p:cNvPr>
          <p:cNvSpPr txBox="1"/>
          <p:nvPr/>
        </p:nvSpPr>
        <p:spPr>
          <a:xfrm>
            <a:off x="5141390" y="4238614"/>
            <a:ext cx="1628143" cy="646331"/>
          </a:xfrm>
          <a:prstGeom prst="rect">
            <a:avLst/>
          </a:prstGeom>
          <a:solidFill>
            <a:srgbClr val="FFFFFF"/>
          </a:solidFill>
          <a:ln w="381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data from </a:t>
            </a:r>
          </a:p>
          <a:p>
            <a:pPr algn="ctr"/>
            <a:r>
              <a:rPr lang="it-IT" dirty="0">
                <a:solidFill>
                  <a:schemeClr val="bg1"/>
                </a:solidFill>
              </a:rPr>
              <a:t>time 1 to 2</a:t>
            </a:r>
          </a:p>
        </p:txBody>
      </p: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E014FEF9-1006-48FF-8D39-2D0E7849A343}"/>
              </a:ext>
            </a:extLst>
          </p:cNvPr>
          <p:cNvCxnSpPr>
            <a:cxnSpLocks/>
          </p:cNvCxnSpPr>
          <p:nvPr/>
        </p:nvCxnSpPr>
        <p:spPr>
          <a:xfrm flipV="1">
            <a:off x="2135189" y="3310023"/>
            <a:ext cx="3063318" cy="659405"/>
          </a:xfrm>
          <a:prstGeom prst="straightConnector1">
            <a:avLst/>
          </a:prstGeom>
          <a:ln w="349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7D542E8-1BFA-449D-8626-F562B0A775C6}"/>
              </a:ext>
            </a:extLst>
          </p:cNvPr>
          <p:cNvSpPr txBox="1"/>
          <p:nvPr/>
        </p:nvSpPr>
        <p:spPr>
          <a:xfrm>
            <a:off x="5141390" y="3840460"/>
            <a:ext cx="1772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/>
                </a:solidFill>
              </a:rPr>
              <a:t>RDD @ time 2</a:t>
            </a:r>
          </a:p>
        </p:txBody>
      </p:sp>
      <p:pic>
        <p:nvPicPr>
          <p:cNvPr id="35" name="Immagine 34" descr="Immagine che contiene testo&#10;&#10;Descrizione generata automaticamente">
            <a:extLst>
              <a:ext uri="{FF2B5EF4-FFF2-40B4-BE49-F238E27FC236}">
                <a16:creationId xmlns:a16="http://schemas.microsoft.com/office/drawing/2014/main" id="{8299C5EE-E04E-45AA-BBEF-1BEC82FCA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502" y="2779081"/>
            <a:ext cx="1157407" cy="856481"/>
          </a:xfrm>
          <a:prstGeom prst="rect">
            <a:avLst/>
          </a:prstGeom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2CE70B58-9A80-41DB-B4D4-91C25E5A1152}"/>
              </a:ext>
            </a:extLst>
          </p:cNvPr>
          <p:cNvSpPr txBox="1"/>
          <p:nvPr/>
        </p:nvSpPr>
        <p:spPr>
          <a:xfrm>
            <a:off x="7593789" y="4238614"/>
            <a:ext cx="1628143" cy="646331"/>
          </a:xfrm>
          <a:prstGeom prst="rect">
            <a:avLst/>
          </a:prstGeom>
          <a:solidFill>
            <a:srgbClr val="FFFFFF"/>
          </a:solidFill>
          <a:ln w="381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data from </a:t>
            </a:r>
          </a:p>
          <a:p>
            <a:pPr algn="ctr"/>
            <a:r>
              <a:rPr lang="it-IT" dirty="0">
                <a:solidFill>
                  <a:schemeClr val="bg1"/>
                </a:solidFill>
              </a:rPr>
              <a:t>time 2 to 3</a:t>
            </a:r>
          </a:p>
        </p:txBody>
      </p: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7D99EF2B-9CB0-4293-BE01-49D02D0EFCDC}"/>
              </a:ext>
            </a:extLst>
          </p:cNvPr>
          <p:cNvCxnSpPr>
            <a:cxnSpLocks/>
          </p:cNvCxnSpPr>
          <p:nvPr/>
        </p:nvCxnSpPr>
        <p:spPr>
          <a:xfrm flipV="1">
            <a:off x="2151429" y="3310023"/>
            <a:ext cx="5499477" cy="928591"/>
          </a:xfrm>
          <a:prstGeom prst="straightConnector1">
            <a:avLst/>
          </a:prstGeom>
          <a:ln w="349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9E1155D2-6039-4097-BD95-AAFFE7EF2F1B}"/>
              </a:ext>
            </a:extLst>
          </p:cNvPr>
          <p:cNvSpPr txBox="1"/>
          <p:nvPr/>
        </p:nvSpPr>
        <p:spPr>
          <a:xfrm>
            <a:off x="7593789" y="3840460"/>
            <a:ext cx="1772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/>
                </a:solidFill>
              </a:rPr>
              <a:t>RDD @ time 3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D8E8605-1E1B-4C67-B6AF-F54979913C9D}"/>
              </a:ext>
            </a:extLst>
          </p:cNvPr>
          <p:cNvSpPr txBox="1"/>
          <p:nvPr/>
        </p:nvSpPr>
        <p:spPr>
          <a:xfrm>
            <a:off x="9741277" y="6581001"/>
            <a:ext cx="2450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</a:rPr>
              <a:t>Ref. </a:t>
            </a:r>
            <a:r>
              <a:rPr lang="it-IT" sz="1200" dirty="0">
                <a:solidFill>
                  <a:schemeClr val="bg1"/>
                </a:solidFill>
                <a:hlinkClick r:id="rId4"/>
              </a:rPr>
              <a:t>Spark 1.6 </a:t>
            </a:r>
            <a:r>
              <a:rPr lang="it-IT" sz="1200" dirty="0" err="1">
                <a:solidFill>
                  <a:schemeClr val="bg1"/>
                </a:solidFill>
                <a:hlinkClick r:id="rId4"/>
              </a:rPr>
              <a:t>documentation</a:t>
            </a:r>
            <a:endParaRPr lang="it-IT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4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/>
      <p:bldP spid="36" grpId="0" animBg="1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61946A00-E53A-4155-B2A8-16E79A06E53F}"/>
              </a:ext>
            </a:extLst>
          </p:cNvPr>
          <p:cNvSpPr/>
          <p:nvPr/>
        </p:nvSpPr>
        <p:spPr>
          <a:xfrm>
            <a:off x="4700790" y="1"/>
            <a:ext cx="749121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C090C06F-EB79-4366-892B-567479636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828" y="699585"/>
            <a:ext cx="10761791" cy="982827"/>
          </a:xfrm>
        </p:spPr>
        <p:txBody>
          <a:bodyPr/>
          <a:lstStyle/>
          <a:p>
            <a:r>
              <a:rPr lang="it-IT" dirty="0" err="1">
                <a:solidFill>
                  <a:schemeClr val="tx1"/>
                </a:solidFill>
              </a:rPr>
              <a:t>Dataframes</a:t>
            </a:r>
            <a:r>
              <a:rPr lang="it-IT" dirty="0">
                <a:solidFill>
                  <a:schemeClr val="tx1"/>
                </a:solidFill>
              </a:rPr>
              <a:t> and </a:t>
            </a:r>
            <a:r>
              <a:rPr lang="it-IT" dirty="0" err="1">
                <a:solidFill>
                  <a:srgbClr val="00B0F0"/>
                </a:solidFill>
              </a:rPr>
              <a:t>Structured</a:t>
            </a:r>
            <a:r>
              <a:rPr lang="it-IT" dirty="0">
                <a:solidFill>
                  <a:srgbClr val="00B0F0"/>
                </a:solidFill>
              </a:rPr>
              <a:t> STREAMING</a:t>
            </a:r>
          </a:p>
        </p:txBody>
      </p:sp>
      <p:graphicFrame>
        <p:nvGraphicFramePr>
          <p:cNvPr id="2" name="Tabella 4">
            <a:extLst>
              <a:ext uri="{FF2B5EF4-FFF2-40B4-BE49-F238E27FC236}">
                <a16:creationId xmlns:a16="http://schemas.microsoft.com/office/drawing/2014/main" id="{924D86C1-EBD3-4E21-8B13-F1745B90E4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715546"/>
              </p:ext>
            </p:extLst>
          </p:nvPr>
        </p:nvGraphicFramePr>
        <p:xfrm>
          <a:off x="442829" y="2381996"/>
          <a:ext cx="3808455" cy="3156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1691">
                  <a:extLst>
                    <a:ext uri="{9D8B030D-6E8A-4147-A177-3AD203B41FA5}">
                      <a16:colId xmlns:a16="http://schemas.microsoft.com/office/drawing/2014/main" val="372460386"/>
                    </a:ext>
                  </a:extLst>
                </a:gridCol>
                <a:gridCol w="761691">
                  <a:extLst>
                    <a:ext uri="{9D8B030D-6E8A-4147-A177-3AD203B41FA5}">
                      <a16:colId xmlns:a16="http://schemas.microsoft.com/office/drawing/2014/main" val="2015317985"/>
                    </a:ext>
                  </a:extLst>
                </a:gridCol>
                <a:gridCol w="761691">
                  <a:extLst>
                    <a:ext uri="{9D8B030D-6E8A-4147-A177-3AD203B41FA5}">
                      <a16:colId xmlns:a16="http://schemas.microsoft.com/office/drawing/2014/main" val="516215350"/>
                    </a:ext>
                  </a:extLst>
                </a:gridCol>
                <a:gridCol w="761691">
                  <a:extLst>
                    <a:ext uri="{9D8B030D-6E8A-4147-A177-3AD203B41FA5}">
                      <a16:colId xmlns:a16="http://schemas.microsoft.com/office/drawing/2014/main" val="831800334"/>
                    </a:ext>
                  </a:extLst>
                </a:gridCol>
                <a:gridCol w="761691">
                  <a:extLst>
                    <a:ext uri="{9D8B030D-6E8A-4147-A177-3AD203B41FA5}">
                      <a16:colId xmlns:a16="http://schemas.microsoft.com/office/drawing/2014/main" val="4225990810"/>
                    </a:ext>
                  </a:extLst>
                </a:gridCol>
              </a:tblGrid>
              <a:tr h="450982">
                <a:tc>
                  <a:txBody>
                    <a:bodyPr/>
                    <a:lstStyle/>
                    <a:p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Col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Col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Col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Col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107021"/>
                  </a:ext>
                </a:extLst>
              </a:tr>
              <a:tr h="450982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err="1"/>
                        <a:t>Row</a:t>
                      </a:r>
                      <a:r>
                        <a:rPr lang="it-IT" sz="1400" dirty="0"/>
                        <a:t> 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783068"/>
                  </a:ext>
                </a:extLst>
              </a:tr>
              <a:tr h="450982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err="1"/>
                        <a:t>Row</a:t>
                      </a:r>
                      <a:r>
                        <a:rPr lang="it-IT" sz="1400" dirty="0"/>
                        <a:t> 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248806"/>
                  </a:ext>
                </a:extLst>
              </a:tr>
              <a:tr h="450982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err="1"/>
                        <a:t>Row</a:t>
                      </a:r>
                      <a:r>
                        <a:rPr lang="it-IT" sz="1400" dirty="0"/>
                        <a:t> 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35584"/>
                  </a:ext>
                </a:extLst>
              </a:tr>
              <a:tr h="450982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err="1"/>
                        <a:t>Row</a:t>
                      </a:r>
                      <a:r>
                        <a:rPr lang="it-IT" sz="1400" dirty="0"/>
                        <a:t> 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271587"/>
                  </a:ext>
                </a:extLst>
              </a:tr>
              <a:tr h="450982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err="1"/>
                        <a:t>Row</a:t>
                      </a:r>
                      <a:r>
                        <a:rPr lang="it-IT" sz="1400" dirty="0"/>
                        <a:t> 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665813"/>
                  </a:ext>
                </a:extLst>
              </a:tr>
              <a:tr h="450982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err="1"/>
                        <a:t>Row</a:t>
                      </a:r>
                      <a:r>
                        <a:rPr lang="it-IT" sz="1400" dirty="0"/>
                        <a:t> 6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00184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91D79A84-1303-48CC-B019-BA36C8891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306" y="2153443"/>
            <a:ext cx="7696200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36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DF3F9484-1629-41C1-BBDD-2F70086A4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133" y="609436"/>
            <a:ext cx="6460247" cy="982827"/>
          </a:xfrm>
        </p:spPr>
        <p:txBody>
          <a:bodyPr/>
          <a:lstStyle/>
          <a:p>
            <a:r>
              <a:rPr lang="it-IT" dirty="0" err="1"/>
              <a:t>RDDs</a:t>
            </a:r>
            <a:r>
              <a:rPr lang="it-IT" dirty="0"/>
              <a:t> </a:t>
            </a:r>
            <a:r>
              <a:rPr lang="it-IT" dirty="0" err="1">
                <a:solidFill>
                  <a:schemeClr val="tx1"/>
                </a:solidFill>
              </a:rPr>
              <a:t>execution</a:t>
            </a:r>
            <a:r>
              <a:rPr lang="it-IT" dirty="0">
                <a:solidFill>
                  <a:schemeClr val="tx1"/>
                </a:solidFill>
              </a:rPr>
              <a:t> plan</a:t>
            </a:r>
          </a:p>
        </p:txBody>
      </p:sp>
      <p:sp>
        <p:nvSpPr>
          <p:cNvPr id="4" name="Shape 223">
            <a:extLst>
              <a:ext uri="{FF2B5EF4-FFF2-40B4-BE49-F238E27FC236}">
                <a16:creationId xmlns:a16="http://schemas.microsoft.com/office/drawing/2014/main" id="{497FF443-FBD8-4492-B36A-9BE98F082893}"/>
              </a:ext>
            </a:extLst>
          </p:cNvPr>
          <p:cNvSpPr/>
          <p:nvPr/>
        </p:nvSpPr>
        <p:spPr>
          <a:xfrm>
            <a:off x="0" y="1983346"/>
            <a:ext cx="12192000" cy="4874654"/>
          </a:xfrm>
          <a:prstGeom prst="rect">
            <a:avLst/>
          </a:prstGeom>
          <a:solidFill>
            <a:srgbClr val="F6F5F3"/>
          </a:solidFill>
          <a:ln w="88900">
            <a:noFill/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it-IT" sz="1500" dirty="0"/>
              <a:t>           </a:t>
            </a:r>
            <a:endParaRPr sz="150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78DCFB6-CBF3-4117-A228-6553DC33DCE8}"/>
              </a:ext>
            </a:extLst>
          </p:cNvPr>
          <p:cNvSpPr txBox="1"/>
          <p:nvPr/>
        </p:nvSpPr>
        <p:spPr>
          <a:xfrm>
            <a:off x="412124" y="2910624"/>
            <a:ext cx="2575775" cy="2585323"/>
          </a:xfrm>
          <a:custGeom>
            <a:avLst/>
            <a:gdLst>
              <a:gd name="connsiteX0" fmla="*/ 0 w 2575775"/>
              <a:gd name="connsiteY0" fmla="*/ 0 h 2585323"/>
              <a:gd name="connsiteX1" fmla="*/ 669702 w 2575775"/>
              <a:gd name="connsiteY1" fmla="*/ 0 h 2585323"/>
              <a:gd name="connsiteX2" fmla="*/ 1313645 w 2575775"/>
              <a:gd name="connsiteY2" fmla="*/ 0 h 2585323"/>
              <a:gd name="connsiteX3" fmla="*/ 1906074 w 2575775"/>
              <a:gd name="connsiteY3" fmla="*/ 0 h 2585323"/>
              <a:gd name="connsiteX4" fmla="*/ 2575775 w 2575775"/>
              <a:gd name="connsiteY4" fmla="*/ 0 h 2585323"/>
              <a:gd name="connsiteX5" fmla="*/ 2575775 w 2575775"/>
              <a:gd name="connsiteY5" fmla="*/ 672184 h 2585323"/>
              <a:gd name="connsiteX6" fmla="*/ 2575775 w 2575775"/>
              <a:gd name="connsiteY6" fmla="*/ 1370221 h 2585323"/>
              <a:gd name="connsiteX7" fmla="*/ 2575775 w 2575775"/>
              <a:gd name="connsiteY7" fmla="*/ 1938992 h 2585323"/>
              <a:gd name="connsiteX8" fmla="*/ 2575775 w 2575775"/>
              <a:gd name="connsiteY8" fmla="*/ 2585323 h 2585323"/>
              <a:gd name="connsiteX9" fmla="*/ 1957589 w 2575775"/>
              <a:gd name="connsiteY9" fmla="*/ 2585323 h 2585323"/>
              <a:gd name="connsiteX10" fmla="*/ 1262130 w 2575775"/>
              <a:gd name="connsiteY10" fmla="*/ 2585323 h 2585323"/>
              <a:gd name="connsiteX11" fmla="*/ 592428 w 2575775"/>
              <a:gd name="connsiteY11" fmla="*/ 2585323 h 2585323"/>
              <a:gd name="connsiteX12" fmla="*/ 0 w 2575775"/>
              <a:gd name="connsiteY12" fmla="*/ 2585323 h 2585323"/>
              <a:gd name="connsiteX13" fmla="*/ 0 w 2575775"/>
              <a:gd name="connsiteY13" fmla="*/ 1990699 h 2585323"/>
              <a:gd name="connsiteX14" fmla="*/ 0 w 2575775"/>
              <a:gd name="connsiteY14" fmla="*/ 1292662 h 2585323"/>
              <a:gd name="connsiteX15" fmla="*/ 0 w 2575775"/>
              <a:gd name="connsiteY15" fmla="*/ 594624 h 2585323"/>
              <a:gd name="connsiteX16" fmla="*/ 0 w 2575775"/>
              <a:gd name="connsiteY16" fmla="*/ 0 h 2585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75775" h="2585323" extrusionOk="0">
                <a:moveTo>
                  <a:pt x="0" y="0"/>
                </a:moveTo>
                <a:cubicBezTo>
                  <a:pt x="192870" y="26927"/>
                  <a:pt x="465302" y="16564"/>
                  <a:pt x="669702" y="0"/>
                </a:cubicBezTo>
                <a:cubicBezTo>
                  <a:pt x="874102" y="-16564"/>
                  <a:pt x="1024140" y="-21985"/>
                  <a:pt x="1313645" y="0"/>
                </a:cubicBezTo>
                <a:cubicBezTo>
                  <a:pt x="1603150" y="21985"/>
                  <a:pt x="1682444" y="-14760"/>
                  <a:pt x="1906074" y="0"/>
                </a:cubicBezTo>
                <a:cubicBezTo>
                  <a:pt x="2129704" y="14760"/>
                  <a:pt x="2384935" y="-9336"/>
                  <a:pt x="2575775" y="0"/>
                </a:cubicBezTo>
                <a:cubicBezTo>
                  <a:pt x="2576949" y="187696"/>
                  <a:pt x="2602263" y="434998"/>
                  <a:pt x="2575775" y="672184"/>
                </a:cubicBezTo>
                <a:cubicBezTo>
                  <a:pt x="2549287" y="909370"/>
                  <a:pt x="2551345" y="1106581"/>
                  <a:pt x="2575775" y="1370221"/>
                </a:cubicBezTo>
                <a:cubicBezTo>
                  <a:pt x="2600205" y="1633861"/>
                  <a:pt x="2579418" y="1715120"/>
                  <a:pt x="2575775" y="1938992"/>
                </a:cubicBezTo>
                <a:cubicBezTo>
                  <a:pt x="2572132" y="2162864"/>
                  <a:pt x="2595897" y="2315502"/>
                  <a:pt x="2575775" y="2585323"/>
                </a:cubicBezTo>
                <a:cubicBezTo>
                  <a:pt x="2355064" y="2611647"/>
                  <a:pt x="2206857" y="2565188"/>
                  <a:pt x="1957589" y="2585323"/>
                </a:cubicBezTo>
                <a:cubicBezTo>
                  <a:pt x="1708321" y="2605458"/>
                  <a:pt x="1431799" y="2560179"/>
                  <a:pt x="1262130" y="2585323"/>
                </a:cubicBezTo>
                <a:cubicBezTo>
                  <a:pt x="1092461" y="2610467"/>
                  <a:pt x="907342" y="2617016"/>
                  <a:pt x="592428" y="2585323"/>
                </a:cubicBezTo>
                <a:cubicBezTo>
                  <a:pt x="277514" y="2553630"/>
                  <a:pt x="256040" y="2565337"/>
                  <a:pt x="0" y="2585323"/>
                </a:cubicBezTo>
                <a:cubicBezTo>
                  <a:pt x="-14535" y="2323933"/>
                  <a:pt x="16791" y="2112284"/>
                  <a:pt x="0" y="1990699"/>
                </a:cubicBezTo>
                <a:cubicBezTo>
                  <a:pt x="-16791" y="1869114"/>
                  <a:pt x="-1362" y="1639464"/>
                  <a:pt x="0" y="1292662"/>
                </a:cubicBezTo>
                <a:cubicBezTo>
                  <a:pt x="1362" y="945860"/>
                  <a:pt x="12281" y="799096"/>
                  <a:pt x="0" y="594624"/>
                </a:cubicBezTo>
                <a:cubicBezTo>
                  <a:pt x="-12281" y="390152"/>
                  <a:pt x="-28620" y="228988"/>
                  <a:pt x="0" y="0"/>
                </a:cubicBezTo>
                <a:close/>
              </a:path>
            </a:pathLst>
          </a:custGeom>
          <a:noFill/>
          <a:ln w="28575">
            <a:solidFill>
              <a:srgbClr val="15B6E2"/>
            </a:solidFill>
            <a:extLst>
              <a:ext uri="{C807C97D-BFC1-408E-A445-0C87EB9F89A2}">
                <ask:lineSketchStyleProps xmlns:ask="http://schemas.microsoft.com/office/drawing/2018/sketchyshapes" sd="389505480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RDD</a:t>
            </a:r>
          </a:p>
          <a:p>
            <a:r>
              <a:rPr lang="it-IT" dirty="0">
                <a:solidFill>
                  <a:schemeClr val="bg1"/>
                </a:solidFill>
              </a:rPr>
              <a:t>[</a:t>
            </a:r>
          </a:p>
          <a:p>
            <a:r>
              <a:rPr lang="it-IT" dirty="0">
                <a:solidFill>
                  <a:schemeClr val="bg1"/>
                </a:solidFill>
              </a:rPr>
              <a:t>    (‘New York’, 10),</a:t>
            </a:r>
          </a:p>
          <a:p>
            <a:r>
              <a:rPr lang="it-IT" dirty="0">
                <a:solidFill>
                  <a:schemeClr val="bg1"/>
                </a:solidFill>
              </a:rPr>
              <a:t>    (‘Chicago’, 15),</a:t>
            </a:r>
          </a:p>
          <a:p>
            <a:r>
              <a:rPr lang="it-IT" dirty="0">
                <a:solidFill>
                  <a:schemeClr val="bg1"/>
                </a:solidFill>
              </a:rPr>
              <a:t>    (‘Miami’, 8),</a:t>
            </a:r>
          </a:p>
          <a:p>
            <a:r>
              <a:rPr lang="it-IT" dirty="0">
                <a:solidFill>
                  <a:schemeClr val="bg1"/>
                </a:solidFill>
              </a:rPr>
              <a:t>    (‘New York’, 2),</a:t>
            </a:r>
          </a:p>
          <a:p>
            <a:r>
              <a:rPr lang="it-IT" dirty="0">
                <a:solidFill>
                  <a:schemeClr val="bg1"/>
                </a:solidFill>
              </a:rPr>
              <a:t>    (‘Chicago’, 7),</a:t>
            </a:r>
          </a:p>
          <a:p>
            <a:r>
              <a:rPr lang="it-IT" dirty="0">
                <a:solidFill>
                  <a:schemeClr val="bg1"/>
                </a:solidFill>
              </a:rPr>
              <a:t>    (‘Miami’, 19)</a:t>
            </a:r>
          </a:p>
          <a:p>
            <a:r>
              <a:rPr lang="it-IT" dirty="0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9C70329C-F7FA-4569-81BD-EB5C9B627465}"/>
              </a:ext>
            </a:extLst>
          </p:cNvPr>
          <p:cNvSpPr/>
          <p:nvPr/>
        </p:nvSpPr>
        <p:spPr>
          <a:xfrm>
            <a:off x="3373191" y="3915177"/>
            <a:ext cx="778105" cy="6214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DDB70EB-3059-4BB2-AD53-3FC3572C356E}"/>
              </a:ext>
            </a:extLst>
          </p:cNvPr>
          <p:cNvSpPr txBox="1"/>
          <p:nvPr/>
        </p:nvSpPr>
        <p:spPr>
          <a:xfrm>
            <a:off x="4364119" y="3931276"/>
            <a:ext cx="1972617" cy="646331"/>
          </a:xfrm>
          <a:custGeom>
            <a:avLst/>
            <a:gdLst>
              <a:gd name="connsiteX0" fmla="*/ 0 w 1972617"/>
              <a:gd name="connsiteY0" fmla="*/ 0 h 646331"/>
              <a:gd name="connsiteX1" fmla="*/ 696991 w 1972617"/>
              <a:gd name="connsiteY1" fmla="*/ 0 h 646331"/>
              <a:gd name="connsiteX2" fmla="*/ 1354530 w 1972617"/>
              <a:gd name="connsiteY2" fmla="*/ 0 h 646331"/>
              <a:gd name="connsiteX3" fmla="*/ 1972617 w 1972617"/>
              <a:gd name="connsiteY3" fmla="*/ 0 h 646331"/>
              <a:gd name="connsiteX4" fmla="*/ 1972617 w 1972617"/>
              <a:gd name="connsiteY4" fmla="*/ 646331 h 646331"/>
              <a:gd name="connsiteX5" fmla="*/ 1315078 w 1972617"/>
              <a:gd name="connsiteY5" fmla="*/ 646331 h 646331"/>
              <a:gd name="connsiteX6" fmla="*/ 618087 w 1972617"/>
              <a:gd name="connsiteY6" fmla="*/ 646331 h 646331"/>
              <a:gd name="connsiteX7" fmla="*/ 0 w 1972617"/>
              <a:gd name="connsiteY7" fmla="*/ 646331 h 646331"/>
              <a:gd name="connsiteX8" fmla="*/ 0 w 1972617"/>
              <a:gd name="connsiteY8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2617" h="646331" extrusionOk="0">
                <a:moveTo>
                  <a:pt x="0" y="0"/>
                </a:moveTo>
                <a:cubicBezTo>
                  <a:pt x="339618" y="-1222"/>
                  <a:pt x="398432" y="-18384"/>
                  <a:pt x="696991" y="0"/>
                </a:cubicBezTo>
                <a:cubicBezTo>
                  <a:pt x="995550" y="18384"/>
                  <a:pt x="1103470" y="-26240"/>
                  <a:pt x="1354530" y="0"/>
                </a:cubicBezTo>
                <a:cubicBezTo>
                  <a:pt x="1605590" y="26240"/>
                  <a:pt x="1715991" y="-11866"/>
                  <a:pt x="1972617" y="0"/>
                </a:cubicBezTo>
                <a:cubicBezTo>
                  <a:pt x="1999998" y="319959"/>
                  <a:pt x="1963734" y="488949"/>
                  <a:pt x="1972617" y="646331"/>
                </a:cubicBezTo>
                <a:cubicBezTo>
                  <a:pt x="1757562" y="617352"/>
                  <a:pt x="1522550" y="623474"/>
                  <a:pt x="1315078" y="646331"/>
                </a:cubicBezTo>
                <a:cubicBezTo>
                  <a:pt x="1107606" y="669188"/>
                  <a:pt x="878257" y="659420"/>
                  <a:pt x="618087" y="646331"/>
                </a:cubicBezTo>
                <a:cubicBezTo>
                  <a:pt x="357917" y="633242"/>
                  <a:pt x="285193" y="649589"/>
                  <a:pt x="0" y="646331"/>
                </a:cubicBezTo>
                <a:cubicBezTo>
                  <a:pt x="-19786" y="390682"/>
                  <a:pt x="18498" y="267572"/>
                  <a:pt x="0" y="0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6911276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Filter 1:</a:t>
            </a:r>
          </a:p>
          <a:p>
            <a:r>
              <a:rPr lang="it-IT" dirty="0">
                <a:solidFill>
                  <a:schemeClr val="bg1"/>
                </a:solidFill>
              </a:rPr>
              <a:t>City == ‘Miami’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C313ACA-B5FF-4D6F-8D22-084EB5B8C7B4}"/>
              </a:ext>
            </a:extLst>
          </p:cNvPr>
          <p:cNvSpPr txBox="1"/>
          <p:nvPr/>
        </p:nvSpPr>
        <p:spPr>
          <a:xfrm>
            <a:off x="9889548" y="3931276"/>
            <a:ext cx="1972617" cy="646331"/>
          </a:xfrm>
          <a:custGeom>
            <a:avLst/>
            <a:gdLst>
              <a:gd name="connsiteX0" fmla="*/ 0 w 1972617"/>
              <a:gd name="connsiteY0" fmla="*/ 0 h 646331"/>
              <a:gd name="connsiteX1" fmla="*/ 657539 w 1972617"/>
              <a:gd name="connsiteY1" fmla="*/ 0 h 646331"/>
              <a:gd name="connsiteX2" fmla="*/ 1295352 w 1972617"/>
              <a:gd name="connsiteY2" fmla="*/ 0 h 646331"/>
              <a:gd name="connsiteX3" fmla="*/ 1972617 w 1972617"/>
              <a:gd name="connsiteY3" fmla="*/ 0 h 646331"/>
              <a:gd name="connsiteX4" fmla="*/ 1972617 w 1972617"/>
              <a:gd name="connsiteY4" fmla="*/ 646331 h 646331"/>
              <a:gd name="connsiteX5" fmla="*/ 1374257 w 1972617"/>
              <a:gd name="connsiteY5" fmla="*/ 646331 h 646331"/>
              <a:gd name="connsiteX6" fmla="*/ 677265 w 1972617"/>
              <a:gd name="connsiteY6" fmla="*/ 646331 h 646331"/>
              <a:gd name="connsiteX7" fmla="*/ 0 w 1972617"/>
              <a:gd name="connsiteY7" fmla="*/ 646331 h 646331"/>
              <a:gd name="connsiteX8" fmla="*/ 0 w 1972617"/>
              <a:gd name="connsiteY8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2617" h="646331" extrusionOk="0">
                <a:moveTo>
                  <a:pt x="0" y="0"/>
                </a:moveTo>
                <a:cubicBezTo>
                  <a:pt x="185590" y="-15738"/>
                  <a:pt x="489502" y="32320"/>
                  <a:pt x="657539" y="0"/>
                </a:cubicBezTo>
                <a:cubicBezTo>
                  <a:pt x="825576" y="-32320"/>
                  <a:pt x="997396" y="26095"/>
                  <a:pt x="1295352" y="0"/>
                </a:cubicBezTo>
                <a:cubicBezTo>
                  <a:pt x="1593308" y="-26095"/>
                  <a:pt x="1818654" y="16328"/>
                  <a:pt x="1972617" y="0"/>
                </a:cubicBezTo>
                <a:cubicBezTo>
                  <a:pt x="1947975" y="283330"/>
                  <a:pt x="1975454" y="352222"/>
                  <a:pt x="1972617" y="646331"/>
                </a:cubicBezTo>
                <a:cubicBezTo>
                  <a:pt x="1791984" y="632896"/>
                  <a:pt x="1656449" y="626503"/>
                  <a:pt x="1374257" y="646331"/>
                </a:cubicBezTo>
                <a:cubicBezTo>
                  <a:pt x="1092065" y="666159"/>
                  <a:pt x="950528" y="636155"/>
                  <a:pt x="677265" y="646331"/>
                </a:cubicBezTo>
                <a:cubicBezTo>
                  <a:pt x="404002" y="656507"/>
                  <a:pt x="192489" y="619447"/>
                  <a:pt x="0" y="646331"/>
                </a:cubicBezTo>
                <a:cubicBezTo>
                  <a:pt x="-18966" y="434346"/>
                  <a:pt x="-7933" y="266546"/>
                  <a:pt x="0" y="0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61749963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Filter 2:</a:t>
            </a:r>
          </a:p>
          <a:p>
            <a:r>
              <a:rPr lang="it-IT" dirty="0">
                <a:solidFill>
                  <a:schemeClr val="bg1"/>
                </a:solidFill>
              </a:rPr>
              <a:t>Degrees &gt; ‘10’</a:t>
            </a:r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4073D2B7-C888-4ABA-AF5C-F48D8A97C497}"/>
              </a:ext>
            </a:extLst>
          </p:cNvPr>
          <p:cNvSpPr/>
          <p:nvPr/>
        </p:nvSpPr>
        <p:spPr>
          <a:xfrm>
            <a:off x="8807365" y="3915177"/>
            <a:ext cx="778105" cy="6214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910A27A5-AAE0-44E2-9AD1-AD38B44EDBB1}"/>
              </a:ext>
            </a:extLst>
          </p:cNvPr>
          <p:cNvSpPr/>
          <p:nvPr/>
        </p:nvSpPr>
        <p:spPr>
          <a:xfrm>
            <a:off x="6567473" y="3915177"/>
            <a:ext cx="778105" cy="6214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CA9DB7A-370D-4BBC-8D29-A759F77F3281}"/>
              </a:ext>
            </a:extLst>
          </p:cNvPr>
          <p:cNvSpPr txBox="1"/>
          <p:nvPr/>
        </p:nvSpPr>
        <p:spPr>
          <a:xfrm>
            <a:off x="7615142" y="4069775"/>
            <a:ext cx="922659" cy="369332"/>
          </a:xfrm>
          <a:custGeom>
            <a:avLst/>
            <a:gdLst>
              <a:gd name="connsiteX0" fmla="*/ 0 w 922659"/>
              <a:gd name="connsiteY0" fmla="*/ 0 h 369332"/>
              <a:gd name="connsiteX1" fmla="*/ 479783 w 922659"/>
              <a:gd name="connsiteY1" fmla="*/ 0 h 369332"/>
              <a:gd name="connsiteX2" fmla="*/ 922659 w 922659"/>
              <a:gd name="connsiteY2" fmla="*/ 0 h 369332"/>
              <a:gd name="connsiteX3" fmla="*/ 922659 w 922659"/>
              <a:gd name="connsiteY3" fmla="*/ 369332 h 369332"/>
              <a:gd name="connsiteX4" fmla="*/ 470556 w 922659"/>
              <a:gd name="connsiteY4" fmla="*/ 369332 h 369332"/>
              <a:gd name="connsiteX5" fmla="*/ 0 w 922659"/>
              <a:gd name="connsiteY5" fmla="*/ 369332 h 369332"/>
              <a:gd name="connsiteX6" fmla="*/ 0 w 922659"/>
              <a:gd name="connsiteY6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2659" h="369332" extrusionOk="0">
                <a:moveTo>
                  <a:pt x="0" y="0"/>
                </a:moveTo>
                <a:cubicBezTo>
                  <a:pt x="236528" y="5269"/>
                  <a:pt x="294606" y="-9374"/>
                  <a:pt x="479783" y="0"/>
                </a:cubicBezTo>
                <a:cubicBezTo>
                  <a:pt x="664960" y="9374"/>
                  <a:pt x="708744" y="5098"/>
                  <a:pt x="922659" y="0"/>
                </a:cubicBezTo>
                <a:cubicBezTo>
                  <a:pt x="938722" y="150220"/>
                  <a:pt x="908182" y="272686"/>
                  <a:pt x="922659" y="369332"/>
                </a:cubicBezTo>
                <a:cubicBezTo>
                  <a:pt x="754597" y="379856"/>
                  <a:pt x="625158" y="346879"/>
                  <a:pt x="470556" y="369332"/>
                </a:cubicBezTo>
                <a:cubicBezTo>
                  <a:pt x="315954" y="391785"/>
                  <a:pt x="110193" y="355055"/>
                  <a:pt x="0" y="369332"/>
                </a:cubicBezTo>
                <a:cubicBezTo>
                  <a:pt x="-17545" y="194117"/>
                  <a:pt x="-2057" y="115009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6911276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5896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magine 25" descr="Immagine che contiene interni&#10;&#10;Descrizione generata automaticamente">
            <a:extLst>
              <a:ext uri="{FF2B5EF4-FFF2-40B4-BE49-F238E27FC236}">
                <a16:creationId xmlns:a16="http://schemas.microsoft.com/office/drawing/2014/main" id="{01B41248-7056-41E7-8319-4BCFC02AA0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4176" r="45" b="-49"/>
          <a:stretch/>
        </p:blipFill>
        <p:spPr>
          <a:xfrm>
            <a:off x="-3764" y="0"/>
            <a:ext cx="6545965" cy="6858000"/>
          </a:xfrm>
          <a:prstGeom prst="rect">
            <a:avLst/>
          </a:prstGeom>
        </p:spPr>
      </p:pic>
      <p:sp>
        <p:nvSpPr>
          <p:cNvPr id="33" name="Shape 37">
            <a:extLst>
              <a:ext uri="{FF2B5EF4-FFF2-40B4-BE49-F238E27FC236}">
                <a16:creationId xmlns:a16="http://schemas.microsoft.com/office/drawing/2014/main" id="{8E14E437-3997-4DD6-A9E4-26AE86FD869F}"/>
              </a:ext>
            </a:extLst>
          </p:cNvPr>
          <p:cNvSpPr/>
          <p:nvPr/>
        </p:nvSpPr>
        <p:spPr>
          <a:xfrm rot="5400000">
            <a:off x="-326124" y="10325"/>
            <a:ext cx="6878649" cy="685800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38000"/>
                </a:schemeClr>
              </a:gs>
            </a:gsLst>
            <a:lin ang="5400000" scaled="1"/>
          </a:gradFill>
          <a:ln w="3175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kumimoji="0" sz="1500" b="0" i="0" u="sng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4" name="Titolo 3">
            <a:extLst>
              <a:ext uri="{FF2B5EF4-FFF2-40B4-BE49-F238E27FC236}">
                <a16:creationId xmlns:a16="http://schemas.microsoft.com/office/drawing/2014/main" id="{CD69F96A-D4A4-40FA-89B6-0130CC616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547" y="784364"/>
            <a:ext cx="3436268" cy="2011216"/>
          </a:xfrm>
        </p:spPr>
        <p:txBody>
          <a:bodyPr/>
          <a:lstStyle/>
          <a:p>
            <a:r>
              <a:rPr lang="it-IT" sz="8800" dirty="0">
                <a:solidFill>
                  <a:schemeClr val="tx2"/>
                </a:solidFill>
              </a:rPr>
              <a:t>Agenda</a:t>
            </a:r>
            <a:endParaRPr lang="it-IT" sz="8800" dirty="0">
              <a:solidFill>
                <a:srgbClr val="009BD9"/>
              </a:solidFill>
            </a:endParaRPr>
          </a:p>
        </p:txBody>
      </p:sp>
      <p:sp>
        <p:nvSpPr>
          <p:cNvPr id="11" name="Segnaposto contenuto 4">
            <a:extLst>
              <a:ext uri="{FF2B5EF4-FFF2-40B4-BE49-F238E27FC236}">
                <a16:creationId xmlns:a16="http://schemas.microsoft.com/office/drawing/2014/main" id="{426ED87B-9CD9-46CA-9D8C-826A3A5FBC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65720" y="1066800"/>
            <a:ext cx="6086954" cy="338244"/>
          </a:xfrm>
        </p:spPr>
        <p:txBody>
          <a:bodyPr>
            <a:normAutofit fontScale="92500" lnSpcReduction="10000"/>
          </a:bodyPr>
          <a:lstStyle/>
          <a:p>
            <a:r>
              <a:rPr lang="it-IT" dirty="0">
                <a:solidFill>
                  <a:schemeClr val="accent1"/>
                </a:solidFill>
                <a:latin typeface="+mj-lt"/>
              </a:rPr>
              <a:t>Big Data and </a:t>
            </a:r>
            <a:r>
              <a:rPr lang="it-IT" dirty="0" err="1">
                <a:solidFill>
                  <a:schemeClr val="accent1"/>
                </a:solidFill>
                <a:latin typeface="+mj-lt"/>
              </a:rPr>
              <a:t>Context</a:t>
            </a:r>
            <a:endParaRPr lang="it-IT" dirty="0">
              <a:latin typeface="+mj-lt"/>
            </a:endParaRP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AAB96587-19F7-4F94-82B7-ECBA8E295F5A}"/>
              </a:ext>
            </a:extLst>
          </p:cNvPr>
          <p:cNvCxnSpPr>
            <a:cxnSpLocks/>
          </p:cNvCxnSpPr>
          <p:nvPr/>
        </p:nvCxnSpPr>
        <p:spPr>
          <a:xfrm>
            <a:off x="5373236" y="1789972"/>
            <a:ext cx="625465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F168845D-42B8-47B4-BFB7-13124774C158}"/>
              </a:ext>
            </a:extLst>
          </p:cNvPr>
          <p:cNvCxnSpPr>
            <a:cxnSpLocks/>
          </p:cNvCxnSpPr>
          <p:nvPr/>
        </p:nvCxnSpPr>
        <p:spPr>
          <a:xfrm>
            <a:off x="5373236" y="2602014"/>
            <a:ext cx="625465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FE0DA18C-AB02-424A-B7DD-634F5E3B5738}"/>
              </a:ext>
            </a:extLst>
          </p:cNvPr>
          <p:cNvCxnSpPr>
            <a:cxnSpLocks/>
          </p:cNvCxnSpPr>
          <p:nvPr/>
        </p:nvCxnSpPr>
        <p:spPr>
          <a:xfrm>
            <a:off x="5373236" y="3407232"/>
            <a:ext cx="625465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371A6139-5775-4416-8D43-55C266DAA975}"/>
              </a:ext>
            </a:extLst>
          </p:cNvPr>
          <p:cNvCxnSpPr>
            <a:cxnSpLocks/>
          </p:cNvCxnSpPr>
          <p:nvPr/>
        </p:nvCxnSpPr>
        <p:spPr>
          <a:xfrm>
            <a:off x="5373236" y="4198801"/>
            <a:ext cx="625465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39392105-FD71-49BF-B909-C6AABCA396DE}"/>
              </a:ext>
            </a:extLst>
          </p:cNvPr>
          <p:cNvCxnSpPr>
            <a:cxnSpLocks/>
          </p:cNvCxnSpPr>
          <p:nvPr/>
        </p:nvCxnSpPr>
        <p:spPr>
          <a:xfrm>
            <a:off x="5373236" y="5010844"/>
            <a:ext cx="625465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egnaposto contenuto 4">
            <a:extLst>
              <a:ext uri="{FF2B5EF4-FFF2-40B4-BE49-F238E27FC236}">
                <a16:creationId xmlns:a16="http://schemas.microsoft.com/office/drawing/2014/main" id="{B062F819-71A7-47A4-B9D5-E2C67085ADAC}"/>
              </a:ext>
            </a:extLst>
          </p:cNvPr>
          <p:cNvSpPr txBox="1">
            <a:spLocks/>
          </p:cNvSpPr>
          <p:nvPr/>
        </p:nvSpPr>
        <p:spPr>
          <a:xfrm>
            <a:off x="5397690" y="1858370"/>
            <a:ext cx="6086954" cy="338244"/>
          </a:xfrm>
          <a:prstGeom prst="rect">
            <a:avLst/>
          </a:prstGeom>
        </p:spPr>
        <p:txBody>
          <a:bodyPr vert="horz" lIns="45720" tIns="22860" rIns="45720" bIns="22860" rtlCol="0">
            <a:normAutofit/>
          </a:bodyPr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>
                <a:solidFill>
                  <a:schemeClr val="accent1"/>
                </a:solidFill>
                <a:latin typeface="+mj-lt"/>
              </a:rPr>
              <a:t>Lambda </a:t>
            </a:r>
            <a:r>
              <a:rPr lang="it-IT" sz="2000" dirty="0" err="1">
                <a:solidFill>
                  <a:schemeClr val="accent1"/>
                </a:solidFill>
                <a:latin typeface="+mj-lt"/>
              </a:rPr>
              <a:t>architectures</a:t>
            </a:r>
            <a:endParaRPr lang="it-IT" sz="2000" dirty="0">
              <a:latin typeface="+mj-lt"/>
            </a:endParaRPr>
          </a:p>
        </p:txBody>
      </p:sp>
      <p:sp>
        <p:nvSpPr>
          <p:cNvPr id="25" name="Segnaposto contenuto 4">
            <a:extLst>
              <a:ext uri="{FF2B5EF4-FFF2-40B4-BE49-F238E27FC236}">
                <a16:creationId xmlns:a16="http://schemas.microsoft.com/office/drawing/2014/main" id="{8E163906-3483-49E7-9D71-9B685407205C}"/>
              </a:ext>
            </a:extLst>
          </p:cNvPr>
          <p:cNvSpPr txBox="1">
            <a:spLocks/>
          </p:cNvSpPr>
          <p:nvPr/>
        </p:nvSpPr>
        <p:spPr>
          <a:xfrm>
            <a:off x="5397690" y="2663588"/>
            <a:ext cx="6086954" cy="338244"/>
          </a:xfrm>
          <a:prstGeom prst="rect">
            <a:avLst/>
          </a:prstGeom>
        </p:spPr>
        <p:txBody>
          <a:bodyPr vert="horz" lIns="45720" tIns="22860" rIns="45720" bIns="22860" rtlCol="0">
            <a:normAutofit/>
          </a:bodyPr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>
                <a:solidFill>
                  <a:schemeClr val="accent1"/>
                </a:solidFill>
                <a:latin typeface="+mj-lt"/>
              </a:rPr>
              <a:t>MapReduce</a:t>
            </a:r>
            <a:r>
              <a:rPr lang="it-IT" sz="2000" dirty="0">
                <a:solidFill>
                  <a:schemeClr val="accent1"/>
                </a:solidFill>
                <a:latin typeface="+mj-lt"/>
              </a:rPr>
              <a:t> to Spark</a:t>
            </a:r>
          </a:p>
        </p:txBody>
      </p:sp>
      <p:sp>
        <p:nvSpPr>
          <p:cNvPr id="27" name="Segnaposto contenuto 4">
            <a:extLst>
              <a:ext uri="{FF2B5EF4-FFF2-40B4-BE49-F238E27FC236}">
                <a16:creationId xmlns:a16="http://schemas.microsoft.com/office/drawing/2014/main" id="{926FC88C-125D-4F1E-8D9C-E2F5DE515F4F}"/>
              </a:ext>
            </a:extLst>
          </p:cNvPr>
          <p:cNvSpPr txBox="1">
            <a:spLocks/>
          </p:cNvSpPr>
          <p:nvPr/>
        </p:nvSpPr>
        <p:spPr>
          <a:xfrm>
            <a:off x="5397690" y="3475630"/>
            <a:ext cx="6086954" cy="338244"/>
          </a:xfrm>
          <a:prstGeom prst="rect">
            <a:avLst/>
          </a:prstGeom>
        </p:spPr>
        <p:txBody>
          <a:bodyPr vert="horz" lIns="45720" tIns="22860" rIns="45720" bIns="22860" rtlCol="0">
            <a:normAutofit/>
          </a:bodyPr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>
                <a:solidFill>
                  <a:schemeClr val="accent1"/>
                </a:solidFill>
                <a:latin typeface="+mj-lt"/>
              </a:rPr>
              <a:t>Data </a:t>
            </a:r>
            <a:r>
              <a:rPr lang="it-IT" sz="2000" dirty="0" err="1">
                <a:solidFill>
                  <a:schemeClr val="accent1"/>
                </a:solidFill>
                <a:latin typeface="+mj-lt"/>
              </a:rPr>
              <a:t>Structures</a:t>
            </a:r>
            <a:endParaRPr lang="it-IT" sz="20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8" name="Segnaposto contenuto 4">
            <a:extLst>
              <a:ext uri="{FF2B5EF4-FFF2-40B4-BE49-F238E27FC236}">
                <a16:creationId xmlns:a16="http://schemas.microsoft.com/office/drawing/2014/main" id="{C2EEA5FD-3A52-4CBB-8CE3-692B970F3CF4}"/>
              </a:ext>
            </a:extLst>
          </p:cNvPr>
          <p:cNvSpPr txBox="1">
            <a:spLocks/>
          </p:cNvSpPr>
          <p:nvPr/>
        </p:nvSpPr>
        <p:spPr>
          <a:xfrm>
            <a:off x="5397690" y="4239905"/>
            <a:ext cx="6086954" cy="338244"/>
          </a:xfrm>
          <a:prstGeom prst="rect">
            <a:avLst/>
          </a:prstGeom>
        </p:spPr>
        <p:txBody>
          <a:bodyPr vert="horz" lIns="45720" tIns="22860" rIns="45720" bIns="22860" rtlCol="0">
            <a:normAutofit/>
          </a:bodyPr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>
                <a:solidFill>
                  <a:schemeClr val="accent1"/>
                </a:solidFill>
                <a:latin typeface="+mj-lt"/>
              </a:rPr>
              <a:t>Streaming </a:t>
            </a:r>
            <a:r>
              <a:rPr lang="it-IT" sz="2000" dirty="0" err="1">
                <a:solidFill>
                  <a:schemeClr val="accent1"/>
                </a:solidFill>
                <a:latin typeface="+mj-lt"/>
              </a:rPr>
              <a:t>Caveats</a:t>
            </a:r>
            <a:endParaRPr lang="it-IT" sz="20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9" name="Segnaposto contenuto 4">
            <a:extLst>
              <a:ext uri="{FF2B5EF4-FFF2-40B4-BE49-F238E27FC236}">
                <a16:creationId xmlns:a16="http://schemas.microsoft.com/office/drawing/2014/main" id="{94C39C6B-7E35-4FB3-9E3E-137751EF0D1E}"/>
              </a:ext>
            </a:extLst>
          </p:cNvPr>
          <p:cNvSpPr txBox="1">
            <a:spLocks/>
          </p:cNvSpPr>
          <p:nvPr/>
        </p:nvSpPr>
        <p:spPr>
          <a:xfrm>
            <a:off x="5397690" y="5079242"/>
            <a:ext cx="6086954" cy="338244"/>
          </a:xfrm>
          <a:prstGeom prst="rect">
            <a:avLst/>
          </a:prstGeom>
        </p:spPr>
        <p:txBody>
          <a:bodyPr vert="horz" lIns="45720" tIns="22860" rIns="45720" bIns="22860" rtlCol="0">
            <a:normAutofit/>
          </a:bodyPr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>
                <a:solidFill>
                  <a:schemeClr val="accent1"/>
                </a:solidFill>
                <a:latin typeface="+mj-lt"/>
              </a:rPr>
              <a:t>What’s</a:t>
            </a:r>
            <a:r>
              <a:rPr lang="it-IT" sz="2000" dirty="0">
                <a:solidFill>
                  <a:schemeClr val="accent1"/>
                </a:solidFill>
                <a:latin typeface="+mj-lt"/>
              </a:rPr>
              <a:t> </a:t>
            </a:r>
            <a:r>
              <a:rPr lang="it-IT" sz="2000" dirty="0" err="1">
                <a:solidFill>
                  <a:schemeClr val="accent1"/>
                </a:solidFill>
                <a:latin typeface="+mj-lt"/>
              </a:rPr>
              <a:t>next</a:t>
            </a:r>
            <a:r>
              <a:rPr lang="it-IT" sz="2000" dirty="0">
                <a:solidFill>
                  <a:schemeClr val="accent1"/>
                </a:solidFill>
                <a:latin typeface="+mj-lt"/>
              </a:rPr>
              <a:t>?</a:t>
            </a:r>
          </a:p>
        </p:txBody>
      </p: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6B60E596-D0E5-4003-8687-9691FD970F12}"/>
              </a:ext>
            </a:extLst>
          </p:cNvPr>
          <p:cNvCxnSpPr>
            <a:cxnSpLocks/>
          </p:cNvCxnSpPr>
          <p:nvPr/>
        </p:nvCxnSpPr>
        <p:spPr>
          <a:xfrm>
            <a:off x="5373236" y="5822885"/>
            <a:ext cx="625465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6150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50">
            <a:extLst>
              <a:ext uri="{FF2B5EF4-FFF2-40B4-BE49-F238E27FC236}">
                <a16:creationId xmlns:a16="http://schemas.microsoft.com/office/drawing/2014/main" id="{000ED919-D1A5-4B51-AA58-DAF5CDBCD265}"/>
              </a:ext>
            </a:extLst>
          </p:cNvPr>
          <p:cNvSpPr/>
          <p:nvPr/>
        </p:nvSpPr>
        <p:spPr>
          <a:xfrm>
            <a:off x="1109663" y="757780"/>
            <a:ext cx="4788861" cy="6937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>
            <a:noAutofit/>
          </a:bodyPr>
          <a:lstStyle/>
          <a:p>
            <a:pPr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it-IT" sz="6600" dirty="0">
                <a:solidFill>
                  <a:srgbClr val="15B6E2"/>
                </a:solidFill>
                <a:latin typeface="DIN Condensed" panose="00000500000000000000" pitchFamily="2" charset="0"/>
              </a:rPr>
              <a:t>Flow</a:t>
            </a:r>
            <a:r>
              <a:rPr lang="it-IT" sz="6600" dirty="0">
                <a:solidFill>
                  <a:srgbClr val="FFFFFF"/>
                </a:solidFill>
                <a:latin typeface="DIN Condensed" panose="00000500000000000000" pitchFamily="2" charset="0"/>
              </a:rPr>
              <a:t> CONTROL</a:t>
            </a:r>
          </a:p>
        </p:txBody>
      </p:sp>
      <p:sp>
        <p:nvSpPr>
          <p:cNvPr id="9" name="Shape 223">
            <a:extLst>
              <a:ext uri="{FF2B5EF4-FFF2-40B4-BE49-F238E27FC236}">
                <a16:creationId xmlns:a16="http://schemas.microsoft.com/office/drawing/2014/main" id="{828E483A-A8DD-44D9-86A9-F0EED476DA14}"/>
              </a:ext>
            </a:extLst>
          </p:cNvPr>
          <p:cNvSpPr/>
          <p:nvPr/>
        </p:nvSpPr>
        <p:spPr>
          <a:xfrm>
            <a:off x="0" y="2327564"/>
            <a:ext cx="12192000" cy="4530436"/>
          </a:xfrm>
          <a:prstGeom prst="rect">
            <a:avLst/>
          </a:prstGeom>
          <a:solidFill>
            <a:srgbClr val="F6F5F3"/>
          </a:solidFill>
          <a:ln w="88900">
            <a:noFill/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it-IT" sz="1500" dirty="0"/>
              <a:t>           </a:t>
            </a:r>
            <a:endParaRPr sz="15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5E64207-B3F1-4E7E-9803-683B3C24E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200" y="2845788"/>
            <a:ext cx="977731" cy="50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4">
            <a:extLst>
              <a:ext uri="{FF2B5EF4-FFF2-40B4-BE49-F238E27FC236}">
                <a16:creationId xmlns:a16="http://schemas.microsoft.com/office/drawing/2014/main" id="{CD066763-4252-4B50-974C-BECE41B60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200" y="5409955"/>
            <a:ext cx="977731" cy="50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asf - Revision 1884472: /kafka/site/logos/originals/png">
            <a:extLst>
              <a:ext uri="{FF2B5EF4-FFF2-40B4-BE49-F238E27FC236}">
                <a16:creationId xmlns:a16="http://schemas.microsoft.com/office/drawing/2014/main" id="{5DE95101-D3D4-4737-A217-D1DEDD8A2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834" y="2830536"/>
            <a:ext cx="1408720" cy="74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F1C0502-3C55-48E8-9E8B-B7C47D85AD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590" y="2491699"/>
            <a:ext cx="1197649" cy="1197649"/>
          </a:xfrm>
          <a:prstGeom prst="rect">
            <a:avLst/>
          </a:prstGeom>
        </p:spPr>
      </p:pic>
      <p:pic>
        <p:nvPicPr>
          <p:cNvPr id="17" name="Immagine 16" descr="Immagine che contiene luce&#10;&#10;Descrizione generata automaticamente">
            <a:extLst>
              <a:ext uri="{FF2B5EF4-FFF2-40B4-BE49-F238E27FC236}">
                <a16:creationId xmlns:a16="http://schemas.microsoft.com/office/drawing/2014/main" id="{56060575-CECF-46D0-A1C7-BB1272A8BC7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431" y="5178766"/>
            <a:ext cx="2186644" cy="123302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9F795E0A-96AF-4A7B-AB04-15A9B8AD3C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412" y="5220488"/>
            <a:ext cx="1158827" cy="1158827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9647A10-D6C4-47B9-96A2-1F59884A6557}"/>
              </a:ext>
            </a:extLst>
          </p:cNvPr>
          <p:cNvSpPr txBox="1"/>
          <p:nvPr/>
        </p:nvSpPr>
        <p:spPr>
          <a:xfrm>
            <a:off x="9676772" y="3571017"/>
            <a:ext cx="1735281" cy="84638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500" b="0" i="0" u="none" strike="noStrike" cap="none" spc="0" normalizeH="0" baseline="0" dirty="0">
                <a:ln>
                  <a:noFill/>
                </a:ln>
                <a:solidFill>
                  <a:srgbClr val="717175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Streaming Analytics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3293BE8-D601-4535-B416-047125C4AAAF}"/>
              </a:ext>
            </a:extLst>
          </p:cNvPr>
          <p:cNvSpPr txBox="1"/>
          <p:nvPr/>
        </p:nvSpPr>
        <p:spPr>
          <a:xfrm>
            <a:off x="9498757" y="6317993"/>
            <a:ext cx="2130136" cy="46166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500" b="0" i="0" u="none" strike="noStrike" cap="none" spc="0" normalizeH="0" baseline="0" dirty="0">
                <a:ln>
                  <a:noFill/>
                </a:ln>
                <a:solidFill>
                  <a:srgbClr val="717175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AI &amp; Reporting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54BFFA6-21DF-4493-8FB5-491E4F739C35}"/>
              </a:ext>
            </a:extLst>
          </p:cNvPr>
          <p:cNvSpPr txBox="1"/>
          <p:nvPr/>
        </p:nvSpPr>
        <p:spPr>
          <a:xfrm>
            <a:off x="2514407" y="6317993"/>
            <a:ext cx="1954712" cy="46166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500" b="0" i="0" u="none" strike="noStrike" cap="none" spc="0" normalizeH="0" baseline="0" dirty="0">
                <a:ln>
                  <a:noFill/>
                </a:ln>
                <a:solidFill>
                  <a:srgbClr val="717175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Data Lake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9B83445-0BB0-492D-AD5B-E42DDE55E4D9}"/>
              </a:ext>
            </a:extLst>
          </p:cNvPr>
          <p:cNvSpPr txBox="1"/>
          <p:nvPr/>
        </p:nvSpPr>
        <p:spPr>
          <a:xfrm>
            <a:off x="478664" y="2639075"/>
            <a:ext cx="861558" cy="123110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500" b="0" i="0" u="none" strike="noStrike" cap="none" spc="0" normalizeH="0" baseline="0" dirty="0">
                <a:ln>
                  <a:noFill/>
                </a:ln>
                <a:solidFill>
                  <a:srgbClr val="717175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Data &amp; Events</a:t>
            </a: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E9AAAE58-790F-4A62-8C5D-2BE304BF4C87}"/>
              </a:ext>
            </a:extLst>
          </p:cNvPr>
          <p:cNvCxnSpPr/>
          <p:nvPr/>
        </p:nvCxnSpPr>
        <p:spPr>
          <a:xfrm>
            <a:off x="1609040" y="2796902"/>
            <a:ext cx="907860" cy="293621"/>
          </a:xfrm>
          <a:prstGeom prst="straightConnector1">
            <a:avLst/>
          </a:prstGeom>
          <a:noFill/>
          <a:ln w="38100" cap="flat" cmpd="sng">
            <a:solidFill>
              <a:schemeClr val="bg2">
                <a:lumMod val="5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5283231B-11E0-4A9E-8A99-E5E9EF3F68A4}"/>
              </a:ext>
            </a:extLst>
          </p:cNvPr>
          <p:cNvCxnSpPr>
            <a:cxnSpLocks/>
          </p:cNvCxnSpPr>
          <p:nvPr/>
        </p:nvCxnSpPr>
        <p:spPr>
          <a:xfrm flipV="1">
            <a:off x="1609040" y="3460762"/>
            <a:ext cx="905367" cy="328595"/>
          </a:xfrm>
          <a:prstGeom prst="straightConnector1">
            <a:avLst/>
          </a:prstGeom>
          <a:noFill/>
          <a:ln w="38100" cap="flat">
            <a:solidFill>
              <a:schemeClr val="bg2">
                <a:lumMod val="5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248DFE7A-FCC1-4B4E-962E-8ABE6E9C4188}"/>
              </a:ext>
            </a:extLst>
          </p:cNvPr>
          <p:cNvCxnSpPr>
            <a:cxnSpLocks/>
          </p:cNvCxnSpPr>
          <p:nvPr/>
        </p:nvCxnSpPr>
        <p:spPr>
          <a:xfrm flipV="1">
            <a:off x="1609040" y="3271813"/>
            <a:ext cx="907860" cy="23845"/>
          </a:xfrm>
          <a:prstGeom prst="straightConnector1">
            <a:avLst/>
          </a:prstGeom>
          <a:noFill/>
          <a:ln w="38100" cap="flat">
            <a:solidFill>
              <a:schemeClr val="bg2">
                <a:lumMod val="5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93AE0FD8-3DF4-496D-95DA-3D166638F4B1}"/>
              </a:ext>
            </a:extLst>
          </p:cNvPr>
          <p:cNvCxnSpPr>
            <a:cxnSpLocks/>
          </p:cNvCxnSpPr>
          <p:nvPr/>
        </p:nvCxnSpPr>
        <p:spPr>
          <a:xfrm flipV="1">
            <a:off x="4326194" y="3210661"/>
            <a:ext cx="2143757" cy="24152"/>
          </a:xfrm>
          <a:prstGeom prst="straightConnector1">
            <a:avLst/>
          </a:prstGeom>
          <a:noFill/>
          <a:ln w="38100" cap="flat">
            <a:solidFill>
              <a:schemeClr val="bg2">
                <a:lumMod val="5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108BF13A-1F25-4D4B-A7BB-106CED87A0BF}"/>
              </a:ext>
            </a:extLst>
          </p:cNvPr>
          <p:cNvCxnSpPr>
            <a:cxnSpLocks/>
          </p:cNvCxnSpPr>
          <p:nvPr/>
        </p:nvCxnSpPr>
        <p:spPr>
          <a:xfrm>
            <a:off x="8176178" y="3151024"/>
            <a:ext cx="1684238" cy="1"/>
          </a:xfrm>
          <a:prstGeom prst="straightConnector1">
            <a:avLst/>
          </a:prstGeom>
          <a:noFill/>
          <a:ln w="38100" cap="flat">
            <a:solidFill>
              <a:schemeClr val="bg2">
                <a:lumMod val="5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C401FF30-CF7C-49F5-A97A-663684741173}"/>
              </a:ext>
            </a:extLst>
          </p:cNvPr>
          <p:cNvCxnSpPr>
            <a:cxnSpLocks/>
          </p:cNvCxnSpPr>
          <p:nvPr/>
        </p:nvCxnSpPr>
        <p:spPr>
          <a:xfrm>
            <a:off x="4390972" y="5781317"/>
            <a:ext cx="2078979" cy="1"/>
          </a:xfrm>
          <a:prstGeom prst="straightConnector1">
            <a:avLst/>
          </a:prstGeom>
          <a:noFill/>
          <a:ln w="38100" cap="flat">
            <a:solidFill>
              <a:schemeClr val="bg2">
                <a:lumMod val="5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BFA03E15-0EF6-4141-9204-59133898D6CF}"/>
              </a:ext>
            </a:extLst>
          </p:cNvPr>
          <p:cNvCxnSpPr>
            <a:cxnSpLocks/>
          </p:cNvCxnSpPr>
          <p:nvPr/>
        </p:nvCxnSpPr>
        <p:spPr>
          <a:xfrm>
            <a:off x="8176178" y="5721683"/>
            <a:ext cx="1684238" cy="0"/>
          </a:xfrm>
          <a:prstGeom prst="straightConnector1">
            <a:avLst/>
          </a:prstGeom>
          <a:noFill/>
          <a:ln w="38100" cap="flat">
            <a:solidFill>
              <a:schemeClr val="bg2">
                <a:lumMod val="5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5EB00729-59E1-4F29-B2CC-92F6179CE499}"/>
              </a:ext>
            </a:extLst>
          </p:cNvPr>
          <p:cNvCxnSpPr>
            <a:cxnSpLocks/>
          </p:cNvCxnSpPr>
          <p:nvPr/>
        </p:nvCxnSpPr>
        <p:spPr>
          <a:xfrm flipH="1">
            <a:off x="3508753" y="3571017"/>
            <a:ext cx="3264976" cy="1509091"/>
          </a:xfrm>
          <a:prstGeom prst="straightConnector1">
            <a:avLst/>
          </a:prstGeom>
          <a:noFill/>
          <a:ln w="38100" cap="flat">
            <a:solidFill>
              <a:schemeClr val="bg2">
                <a:lumMod val="5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BBD3CFD7-A0F6-43A3-ADC4-81AF673747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660" y="3870181"/>
            <a:ext cx="573465" cy="573465"/>
          </a:xfrm>
          <a:prstGeom prst="rect">
            <a:avLst/>
          </a:prstGeom>
        </p:spPr>
      </p:pic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C50C2768-0192-4115-A257-11515F165863}"/>
              </a:ext>
            </a:extLst>
          </p:cNvPr>
          <p:cNvCxnSpPr>
            <a:cxnSpLocks/>
          </p:cNvCxnSpPr>
          <p:nvPr/>
        </p:nvCxnSpPr>
        <p:spPr>
          <a:xfrm flipV="1">
            <a:off x="7323065" y="3470646"/>
            <a:ext cx="1" cy="328594"/>
          </a:xfrm>
          <a:prstGeom prst="straightConnector1">
            <a:avLst/>
          </a:prstGeom>
          <a:noFill/>
          <a:ln w="38100" cap="flat">
            <a:solidFill>
              <a:srgbClr val="00B05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5700D664-B205-4D88-97AF-E12D90B953BA}"/>
              </a:ext>
            </a:extLst>
          </p:cNvPr>
          <p:cNvCxnSpPr>
            <a:cxnSpLocks/>
          </p:cNvCxnSpPr>
          <p:nvPr/>
        </p:nvCxnSpPr>
        <p:spPr>
          <a:xfrm>
            <a:off x="7323065" y="4893972"/>
            <a:ext cx="0" cy="403771"/>
          </a:xfrm>
          <a:prstGeom prst="straightConnector1">
            <a:avLst/>
          </a:prstGeom>
          <a:noFill/>
          <a:ln w="38100" cap="flat">
            <a:solidFill>
              <a:srgbClr val="00B05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BD9B7899-D4AA-47BB-BC02-24ADE0FF9BAE}"/>
              </a:ext>
            </a:extLst>
          </p:cNvPr>
          <p:cNvSpPr txBox="1"/>
          <p:nvPr/>
        </p:nvSpPr>
        <p:spPr>
          <a:xfrm>
            <a:off x="6742198" y="4425907"/>
            <a:ext cx="1161734" cy="35394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b="0" i="0" u="none" strike="noStrike" cap="none" spc="0" normalizeH="0" baseline="0" dirty="0" err="1">
                <a:ln>
                  <a:noFill/>
                </a:ln>
                <a:solidFill>
                  <a:srgbClr val="717175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Validation</a:t>
            </a:r>
            <a:endParaRPr kumimoji="0" lang="it-IT" b="0" i="0" u="none" strike="noStrike" cap="none" spc="0" normalizeH="0" baseline="0" dirty="0">
              <a:ln>
                <a:noFill/>
              </a:ln>
              <a:solidFill>
                <a:srgbClr val="717175"/>
              </a:solidFill>
              <a:effectLst/>
              <a:uFillTx/>
              <a:latin typeface="Avenir Book"/>
              <a:ea typeface="Avenir Book"/>
              <a:cs typeface="Avenir Book"/>
              <a:sym typeface="Avenir Book"/>
            </a:endParaRPr>
          </a:p>
        </p:txBody>
      </p:sp>
      <p:pic>
        <p:nvPicPr>
          <p:cNvPr id="3" name="Elemento grafico 2" descr="Bandiera con riempimento a tinta unita">
            <a:extLst>
              <a:ext uri="{FF2B5EF4-FFF2-40B4-BE49-F238E27FC236}">
                <a16:creationId xmlns:a16="http://schemas.microsoft.com/office/drawing/2014/main" id="{E639F10B-71E3-4163-B6C2-9855FA5583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25092" y="2634594"/>
            <a:ext cx="512214" cy="512214"/>
          </a:xfrm>
          <a:prstGeom prst="rect">
            <a:avLst/>
          </a:prstGeom>
        </p:spPr>
      </p:pic>
      <p:pic>
        <p:nvPicPr>
          <p:cNvPr id="30" name="Elemento grafico 29" descr="Bandiera con riempimento a tinta unita">
            <a:extLst>
              <a:ext uri="{FF2B5EF4-FFF2-40B4-BE49-F238E27FC236}">
                <a16:creationId xmlns:a16="http://schemas.microsoft.com/office/drawing/2014/main" id="{97E11139-E413-43A5-B792-62B4D59FA3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03223" y="3766747"/>
            <a:ext cx="512214" cy="512214"/>
          </a:xfrm>
          <a:prstGeom prst="rect">
            <a:avLst/>
          </a:prstGeom>
        </p:spPr>
      </p:pic>
      <p:pic>
        <p:nvPicPr>
          <p:cNvPr id="32" name="Elemento grafico 31" descr="Bandiera con riempimento a tinta unita">
            <a:extLst>
              <a:ext uri="{FF2B5EF4-FFF2-40B4-BE49-F238E27FC236}">
                <a16:creationId xmlns:a16="http://schemas.microsoft.com/office/drawing/2014/main" id="{FD4B7B1D-A713-4A33-BA11-975BD8926C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29332" y="5271562"/>
            <a:ext cx="512214" cy="51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3975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0EE7AE8-6F5A-4AF0-BBAC-07741F755972}"/>
              </a:ext>
            </a:extLst>
          </p:cNvPr>
          <p:cNvSpPr/>
          <p:nvPr/>
        </p:nvSpPr>
        <p:spPr>
          <a:xfrm>
            <a:off x="1305116" y="4514682"/>
            <a:ext cx="3331028" cy="14478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chemeClr val="bg1"/>
                </a:solidFill>
              </a:rPr>
              <a:t>Configurations</a:t>
            </a:r>
            <a:endParaRPr lang="it-IT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bg1"/>
                </a:solidFill>
              </a:rPr>
              <a:t>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bg1"/>
                </a:solidFill>
              </a:rPr>
              <a:t>Incomplete </a:t>
            </a:r>
            <a:r>
              <a:rPr lang="it-IT" sz="1600" dirty="0" err="1">
                <a:solidFill>
                  <a:schemeClr val="bg1"/>
                </a:solidFill>
              </a:rPr>
              <a:t>computations</a:t>
            </a:r>
            <a:endParaRPr lang="it-IT" sz="1600" dirty="0">
              <a:solidFill>
                <a:schemeClr val="bg1"/>
              </a:solidFill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C090C06F-EB79-4366-892B-567479636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Checkpoints </a:t>
            </a:r>
            <a:r>
              <a:rPr lang="it-IT" dirty="0">
                <a:solidFill>
                  <a:schemeClr val="tx1"/>
                </a:solidFill>
              </a:rPr>
              <a:t>&amp;</a:t>
            </a:r>
            <a:r>
              <a:rPr lang="it-IT" dirty="0"/>
              <a:t> State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AD373E2-E017-4AE0-A96A-C316915FB3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49885" y="1971937"/>
            <a:ext cx="3691618" cy="530225"/>
          </a:xfrm>
        </p:spPr>
        <p:txBody>
          <a:bodyPr/>
          <a:lstStyle/>
          <a:p>
            <a:pPr algn="ctr"/>
            <a:r>
              <a:rPr lang="it-IT" dirty="0"/>
              <a:t>State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39817BBD-B85F-45B1-A7A7-9275A31357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3644" y="1971937"/>
            <a:ext cx="4079979" cy="530225"/>
          </a:xfrm>
        </p:spPr>
        <p:txBody>
          <a:bodyPr/>
          <a:lstStyle/>
          <a:p>
            <a:pPr algn="ctr"/>
            <a:r>
              <a:rPr lang="it-IT" dirty="0"/>
              <a:t>Checkpoint</a:t>
            </a:r>
          </a:p>
        </p:txBody>
      </p: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378F4FDE-8A73-4B51-A07F-8B5B3CD7B65B}"/>
              </a:ext>
            </a:extLst>
          </p:cNvPr>
          <p:cNvSpPr/>
          <p:nvPr/>
        </p:nvSpPr>
        <p:spPr>
          <a:xfrm>
            <a:off x="597543" y="4993653"/>
            <a:ext cx="827314" cy="530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/>
              <a:t>stream</a:t>
            </a:r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88AB2637-40CE-46B9-A28C-69ACAEF9B662}"/>
              </a:ext>
            </a:extLst>
          </p:cNvPr>
          <p:cNvSpPr/>
          <p:nvPr/>
        </p:nvSpPr>
        <p:spPr>
          <a:xfrm>
            <a:off x="4385772" y="4993653"/>
            <a:ext cx="827314" cy="530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/>
              <a:t>stream</a:t>
            </a:r>
          </a:p>
        </p:txBody>
      </p:sp>
      <p:sp>
        <p:nvSpPr>
          <p:cNvPr id="11" name="Freccia circolare a sinistra 10">
            <a:extLst>
              <a:ext uri="{FF2B5EF4-FFF2-40B4-BE49-F238E27FC236}">
                <a16:creationId xmlns:a16="http://schemas.microsoft.com/office/drawing/2014/main" id="{43B18F84-A82A-40B2-B077-261260074458}"/>
              </a:ext>
            </a:extLst>
          </p:cNvPr>
          <p:cNvSpPr/>
          <p:nvPr/>
        </p:nvSpPr>
        <p:spPr>
          <a:xfrm>
            <a:off x="3920022" y="3458767"/>
            <a:ext cx="563722" cy="102325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2" name="Freccia circolare a sinistra 11">
            <a:extLst>
              <a:ext uri="{FF2B5EF4-FFF2-40B4-BE49-F238E27FC236}">
                <a16:creationId xmlns:a16="http://schemas.microsoft.com/office/drawing/2014/main" id="{244EEA8E-0698-45F1-BBE5-EB6D402E1DBA}"/>
              </a:ext>
            </a:extLst>
          </p:cNvPr>
          <p:cNvSpPr/>
          <p:nvPr/>
        </p:nvSpPr>
        <p:spPr>
          <a:xfrm flipH="1" flipV="1">
            <a:off x="1514280" y="3426111"/>
            <a:ext cx="563722" cy="102325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19CF0480-7C04-4699-AA9A-B1E226A459C5}"/>
              </a:ext>
            </a:extLst>
          </p:cNvPr>
          <p:cNvSpPr/>
          <p:nvPr/>
        </p:nvSpPr>
        <p:spPr>
          <a:xfrm>
            <a:off x="2258784" y="3039954"/>
            <a:ext cx="1469570" cy="89778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600" dirty="0">
                <a:solidFill>
                  <a:schemeClr val="bg1"/>
                </a:solidFill>
              </a:rPr>
              <a:t>Checkpoint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6B70A896-C89E-4196-8706-3D76D080DC81}"/>
              </a:ext>
            </a:extLst>
          </p:cNvPr>
          <p:cNvSpPr/>
          <p:nvPr/>
        </p:nvSpPr>
        <p:spPr>
          <a:xfrm>
            <a:off x="7489371" y="3039955"/>
            <a:ext cx="3331028" cy="14478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chemeClr val="bg1"/>
                </a:solidFill>
              </a:rPr>
              <a:t>Aggregations</a:t>
            </a:r>
            <a:endParaRPr lang="it-IT" sz="1600" dirty="0">
              <a:solidFill>
                <a:schemeClr val="bg1"/>
              </a:solidFill>
            </a:endParaRPr>
          </a:p>
          <a:p>
            <a:r>
              <a:rPr lang="it-IT" sz="1600" dirty="0">
                <a:solidFill>
                  <a:schemeClr val="bg1"/>
                </a:solidFill>
              </a:rPr>
              <a:t>For </a:t>
            </a:r>
            <a:r>
              <a:rPr lang="it-IT" sz="1600" dirty="0" err="1">
                <a:solidFill>
                  <a:schemeClr val="bg1"/>
                </a:solidFill>
              </a:rPr>
              <a:t>example</a:t>
            </a:r>
            <a:r>
              <a:rPr lang="it-IT" sz="1600" dirty="0">
                <a:solidFill>
                  <a:schemeClr val="bg1"/>
                </a:solidFill>
              </a:rPr>
              <a:t> min, max, </a:t>
            </a:r>
            <a:r>
              <a:rPr lang="it-IT" sz="1600" dirty="0" err="1">
                <a:solidFill>
                  <a:schemeClr val="bg1"/>
                </a:solidFill>
              </a:rPr>
              <a:t>avg</a:t>
            </a:r>
            <a:r>
              <a:rPr lang="it-IT" sz="1600" dirty="0">
                <a:solidFill>
                  <a:schemeClr val="bg1"/>
                </a:solidFill>
              </a:rPr>
              <a:t>, sum…</a:t>
            </a:r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95CE984C-A47A-4ABD-B080-D35AC700E11C}"/>
              </a:ext>
            </a:extLst>
          </p:cNvPr>
          <p:cNvSpPr/>
          <p:nvPr/>
        </p:nvSpPr>
        <p:spPr>
          <a:xfrm>
            <a:off x="6781798" y="3518926"/>
            <a:ext cx="827314" cy="530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/>
              <a:t>stream</a:t>
            </a:r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68AB84C5-8A23-44FB-A21A-E14C7F879E87}"/>
              </a:ext>
            </a:extLst>
          </p:cNvPr>
          <p:cNvSpPr/>
          <p:nvPr/>
        </p:nvSpPr>
        <p:spPr>
          <a:xfrm>
            <a:off x="10570027" y="3518926"/>
            <a:ext cx="827314" cy="530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/>
              <a:t>stream</a:t>
            </a:r>
          </a:p>
        </p:txBody>
      </p:sp>
      <p:sp>
        <p:nvSpPr>
          <p:cNvPr id="17" name="Freccia circolare a sinistra 16">
            <a:extLst>
              <a:ext uri="{FF2B5EF4-FFF2-40B4-BE49-F238E27FC236}">
                <a16:creationId xmlns:a16="http://schemas.microsoft.com/office/drawing/2014/main" id="{1391B17C-65D5-4417-8CDA-DD29B1C0406E}"/>
              </a:ext>
            </a:extLst>
          </p:cNvPr>
          <p:cNvSpPr/>
          <p:nvPr/>
        </p:nvSpPr>
        <p:spPr>
          <a:xfrm flipH="1">
            <a:off x="7715063" y="4670888"/>
            <a:ext cx="563721" cy="102325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8" name="Freccia circolare a sinistra 17">
            <a:extLst>
              <a:ext uri="{FF2B5EF4-FFF2-40B4-BE49-F238E27FC236}">
                <a16:creationId xmlns:a16="http://schemas.microsoft.com/office/drawing/2014/main" id="{A0C65D88-9DD1-4A35-A5D4-C7A8A4C540A9}"/>
              </a:ext>
            </a:extLst>
          </p:cNvPr>
          <p:cNvSpPr/>
          <p:nvPr/>
        </p:nvSpPr>
        <p:spPr>
          <a:xfrm flipV="1">
            <a:off x="10096696" y="4619350"/>
            <a:ext cx="563721" cy="102325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5DB848F5-7681-47D3-970C-4FF938D74664}"/>
              </a:ext>
            </a:extLst>
          </p:cNvPr>
          <p:cNvSpPr/>
          <p:nvPr/>
        </p:nvSpPr>
        <p:spPr>
          <a:xfrm>
            <a:off x="8431184" y="4966726"/>
            <a:ext cx="1469570" cy="89778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bg1"/>
                </a:solidFill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43030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build="p"/>
      <p:bldP spid="6" grpId="0" build="p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223">
            <a:extLst>
              <a:ext uri="{FF2B5EF4-FFF2-40B4-BE49-F238E27FC236}">
                <a16:creationId xmlns:a16="http://schemas.microsoft.com/office/drawing/2014/main" id="{B924649C-931E-4BD8-BDCC-A401DB7D1E19}"/>
              </a:ext>
            </a:extLst>
          </p:cNvPr>
          <p:cNvSpPr/>
          <p:nvPr/>
        </p:nvSpPr>
        <p:spPr>
          <a:xfrm>
            <a:off x="6095998" y="1"/>
            <a:ext cx="6096001" cy="6849080"/>
          </a:xfrm>
          <a:prstGeom prst="rect">
            <a:avLst/>
          </a:prstGeom>
          <a:solidFill>
            <a:srgbClr val="F6F5F3"/>
          </a:solidFill>
          <a:ln w="88900">
            <a:noFill/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it-IT" sz="1500" dirty="0"/>
              <a:t>           </a:t>
            </a:r>
            <a:endParaRPr sz="1500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C090C06F-EB79-4366-892B-567479636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133" y="609436"/>
            <a:ext cx="6741228" cy="982827"/>
          </a:xfrm>
        </p:spPr>
        <p:txBody>
          <a:bodyPr/>
          <a:lstStyle/>
          <a:p>
            <a:r>
              <a:rPr lang="it-IT" dirty="0"/>
              <a:t>Windows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C6F502A-1763-4B55-A50A-88F2CA5C4749}"/>
              </a:ext>
            </a:extLst>
          </p:cNvPr>
          <p:cNvSpPr txBox="1"/>
          <p:nvPr/>
        </p:nvSpPr>
        <p:spPr>
          <a:xfrm>
            <a:off x="475488" y="1840992"/>
            <a:ext cx="11192256" cy="440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graphicFrame>
        <p:nvGraphicFramePr>
          <p:cNvPr id="2" name="Tabella 4">
            <a:extLst>
              <a:ext uri="{FF2B5EF4-FFF2-40B4-BE49-F238E27FC236}">
                <a16:creationId xmlns:a16="http://schemas.microsoft.com/office/drawing/2014/main" id="{3E4E93E1-06BE-4F29-9735-27ED6A97FB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546061"/>
              </p:ext>
            </p:extLst>
          </p:nvPr>
        </p:nvGraphicFramePr>
        <p:xfrm>
          <a:off x="370626" y="1840992"/>
          <a:ext cx="3750615" cy="2267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0205">
                  <a:extLst>
                    <a:ext uri="{9D8B030D-6E8A-4147-A177-3AD203B41FA5}">
                      <a16:colId xmlns:a16="http://schemas.microsoft.com/office/drawing/2014/main" val="3088805710"/>
                    </a:ext>
                  </a:extLst>
                </a:gridCol>
                <a:gridCol w="1250205">
                  <a:extLst>
                    <a:ext uri="{9D8B030D-6E8A-4147-A177-3AD203B41FA5}">
                      <a16:colId xmlns:a16="http://schemas.microsoft.com/office/drawing/2014/main" val="660076973"/>
                    </a:ext>
                  </a:extLst>
                </a:gridCol>
                <a:gridCol w="1250205">
                  <a:extLst>
                    <a:ext uri="{9D8B030D-6E8A-4147-A177-3AD203B41FA5}">
                      <a16:colId xmlns:a16="http://schemas.microsoft.com/office/drawing/2014/main" val="15418274"/>
                    </a:ext>
                  </a:extLst>
                </a:gridCol>
              </a:tblGrid>
              <a:tr h="453474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871356"/>
                  </a:ext>
                </a:extLst>
              </a:tr>
              <a:tr h="453474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209302"/>
                  </a:ext>
                </a:extLst>
              </a:tr>
              <a:tr h="453474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631099"/>
                  </a:ext>
                </a:extLst>
              </a:tr>
              <a:tr h="453474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509033"/>
                  </a:ext>
                </a:extLst>
              </a:tr>
              <a:tr h="453474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789403"/>
                  </a:ext>
                </a:extLst>
              </a:tr>
            </a:tbl>
          </a:graphicData>
        </a:graphic>
      </p:graphicFrame>
      <p:graphicFrame>
        <p:nvGraphicFramePr>
          <p:cNvPr id="5" name="Tabella 5">
            <a:extLst>
              <a:ext uri="{FF2B5EF4-FFF2-40B4-BE49-F238E27FC236}">
                <a16:creationId xmlns:a16="http://schemas.microsoft.com/office/drawing/2014/main" id="{5C927519-9659-4DC7-9C05-98E883DF99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835546"/>
              </p:ext>
            </p:extLst>
          </p:nvPr>
        </p:nvGraphicFramePr>
        <p:xfrm>
          <a:off x="370626" y="4622203"/>
          <a:ext cx="3750615" cy="37084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250205">
                  <a:extLst>
                    <a:ext uri="{9D8B030D-6E8A-4147-A177-3AD203B41FA5}">
                      <a16:colId xmlns:a16="http://schemas.microsoft.com/office/drawing/2014/main" val="359010223"/>
                    </a:ext>
                  </a:extLst>
                </a:gridCol>
                <a:gridCol w="1250205">
                  <a:extLst>
                    <a:ext uri="{9D8B030D-6E8A-4147-A177-3AD203B41FA5}">
                      <a16:colId xmlns:a16="http://schemas.microsoft.com/office/drawing/2014/main" val="716368670"/>
                    </a:ext>
                  </a:extLst>
                </a:gridCol>
                <a:gridCol w="1250205">
                  <a:extLst>
                    <a:ext uri="{9D8B030D-6E8A-4147-A177-3AD203B41FA5}">
                      <a16:colId xmlns:a16="http://schemas.microsoft.com/office/drawing/2014/main" val="4815545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48451"/>
                  </a:ext>
                </a:extLst>
              </a:tr>
            </a:tbl>
          </a:graphicData>
        </a:graphic>
      </p:graphicFrame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70C50CE6-6D9F-4E7E-8317-74A156D624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62461"/>
              </p:ext>
            </p:extLst>
          </p:nvPr>
        </p:nvGraphicFramePr>
        <p:xfrm>
          <a:off x="370625" y="5258454"/>
          <a:ext cx="3750615" cy="37084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250205">
                  <a:extLst>
                    <a:ext uri="{9D8B030D-6E8A-4147-A177-3AD203B41FA5}">
                      <a16:colId xmlns:a16="http://schemas.microsoft.com/office/drawing/2014/main" val="359010223"/>
                    </a:ext>
                  </a:extLst>
                </a:gridCol>
                <a:gridCol w="1250205">
                  <a:extLst>
                    <a:ext uri="{9D8B030D-6E8A-4147-A177-3AD203B41FA5}">
                      <a16:colId xmlns:a16="http://schemas.microsoft.com/office/drawing/2014/main" val="716368670"/>
                    </a:ext>
                  </a:extLst>
                </a:gridCol>
                <a:gridCol w="1250205">
                  <a:extLst>
                    <a:ext uri="{9D8B030D-6E8A-4147-A177-3AD203B41FA5}">
                      <a16:colId xmlns:a16="http://schemas.microsoft.com/office/drawing/2014/main" val="4815545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48451"/>
                  </a:ext>
                </a:extLst>
              </a:tr>
            </a:tbl>
          </a:graphicData>
        </a:graphic>
      </p:graphicFrame>
      <p:graphicFrame>
        <p:nvGraphicFramePr>
          <p:cNvPr id="7" name="Tabella 5">
            <a:extLst>
              <a:ext uri="{FF2B5EF4-FFF2-40B4-BE49-F238E27FC236}">
                <a16:creationId xmlns:a16="http://schemas.microsoft.com/office/drawing/2014/main" id="{3AACEB18-D4B0-458F-A8BA-CB3988F3D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8297277"/>
              </p:ext>
            </p:extLst>
          </p:nvPr>
        </p:nvGraphicFramePr>
        <p:xfrm>
          <a:off x="370625" y="5937145"/>
          <a:ext cx="3750615" cy="37084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250205">
                  <a:extLst>
                    <a:ext uri="{9D8B030D-6E8A-4147-A177-3AD203B41FA5}">
                      <a16:colId xmlns:a16="http://schemas.microsoft.com/office/drawing/2014/main" val="359010223"/>
                    </a:ext>
                  </a:extLst>
                </a:gridCol>
                <a:gridCol w="1250205">
                  <a:extLst>
                    <a:ext uri="{9D8B030D-6E8A-4147-A177-3AD203B41FA5}">
                      <a16:colId xmlns:a16="http://schemas.microsoft.com/office/drawing/2014/main" val="716368670"/>
                    </a:ext>
                  </a:extLst>
                </a:gridCol>
                <a:gridCol w="1250205">
                  <a:extLst>
                    <a:ext uri="{9D8B030D-6E8A-4147-A177-3AD203B41FA5}">
                      <a16:colId xmlns:a16="http://schemas.microsoft.com/office/drawing/2014/main" val="4815545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48451"/>
                  </a:ext>
                </a:extLst>
              </a:tr>
            </a:tbl>
          </a:graphicData>
        </a:graphic>
      </p:graphicFrame>
      <p:graphicFrame>
        <p:nvGraphicFramePr>
          <p:cNvPr id="8" name="Tabella 5">
            <a:extLst>
              <a:ext uri="{FF2B5EF4-FFF2-40B4-BE49-F238E27FC236}">
                <a16:creationId xmlns:a16="http://schemas.microsoft.com/office/drawing/2014/main" id="{B3CED122-6DA3-457E-BF01-FFBE41266C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831481"/>
              </p:ext>
            </p:extLst>
          </p:nvPr>
        </p:nvGraphicFramePr>
        <p:xfrm>
          <a:off x="370624" y="6535195"/>
          <a:ext cx="3750615" cy="37084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250205">
                  <a:extLst>
                    <a:ext uri="{9D8B030D-6E8A-4147-A177-3AD203B41FA5}">
                      <a16:colId xmlns:a16="http://schemas.microsoft.com/office/drawing/2014/main" val="359010223"/>
                    </a:ext>
                  </a:extLst>
                </a:gridCol>
                <a:gridCol w="1250205">
                  <a:extLst>
                    <a:ext uri="{9D8B030D-6E8A-4147-A177-3AD203B41FA5}">
                      <a16:colId xmlns:a16="http://schemas.microsoft.com/office/drawing/2014/main" val="716368670"/>
                    </a:ext>
                  </a:extLst>
                </a:gridCol>
                <a:gridCol w="1250205">
                  <a:extLst>
                    <a:ext uri="{9D8B030D-6E8A-4147-A177-3AD203B41FA5}">
                      <a16:colId xmlns:a16="http://schemas.microsoft.com/office/drawing/2014/main" val="4815545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48451"/>
                  </a:ext>
                </a:extLst>
              </a:tr>
            </a:tbl>
          </a:graphicData>
        </a:graphic>
      </p:graphicFrame>
      <p:pic>
        <p:nvPicPr>
          <p:cNvPr id="10" name="Elemento grafico 9" descr="Avviso con riempimento a tinta unita">
            <a:extLst>
              <a:ext uri="{FF2B5EF4-FFF2-40B4-BE49-F238E27FC236}">
                <a16:creationId xmlns:a16="http://schemas.microsoft.com/office/drawing/2014/main" id="{10EFA45F-5CFB-4785-B02F-616B44ADBF8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1064" y="5194145"/>
            <a:ext cx="1654935" cy="1654935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B9A22205-A75C-45CF-9D82-4F43533B3943}"/>
              </a:ext>
            </a:extLst>
          </p:cNvPr>
          <p:cNvCxnSpPr/>
          <p:nvPr/>
        </p:nvCxnSpPr>
        <p:spPr>
          <a:xfrm>
            <a:off x="6645499" y="1592263"/>
            <a:ext cx="5022245" cy="0"/>
          </a:xfrm>
          <a:prstGeom prst="straightConnector1">
            <a:avLst/>
          </a:prstGeom>
          <a:ln w="793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49102D3E-9244-49BF-B684-6C6EEB5C5999}"/>
              </a:ext>
            </a:extLst>
          </p:cNvPr>
          <p:cNvCxnSpPr/>
          <p:nvPr/>
        </p:nvCxnSpPr>
        <p:spPr>
          <a:xfrm>
            <a:off x="6645499" y="1313645"/>
            <a:ext cx="0" cy="527347"/>
          </a:xfrm>
          <a:prstGeom prst="line">
            <a:avLst/>
          </a:prstGeom>
          <a:ln w="635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71625665-6077-4FFC-B64D-614121980518}"/>
              </a:ext>
            </a:extLst>
          </p:cNvPr>
          <p:cNvCxnSpPr/>
          <p:nvPr/>
        </p:nvCxnSpPr>
        <p:spPr>
          <a:xfrm>
            <a:off x="8407758" y="1328589"/>
            <a:ext cx="0" cy="527347"/>
          </a:xfrm>
          <a:prstGeom prst="line">
            <a:avLst/>
          </a:prstGeom>
          <a:ln w="635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CDCDF2BD-9C2E-45C3-92F0-0A565DD0099B}"/>
              </a:ext>
            </a:extLst>
          </p:cNvPr>
          <p:cNvCxnSpPr/>
          <p:nvPr/>
        </p:nvCxnSpPr>
        <p:spPr>
          <a:xfrm>
            <a:off x="10118502" y="1313645"/>
            <a:ext cx="0" cy="527347"/>
          </a:xfrm>
          <a:prstGeom prst="line">
            <a:avLst/>
          </a:prstGeom>
          <a:ln w="635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7B27ADC-7E57-4B68-84C4-04B6300D74F3}"/>
              </a:ext>
            </a:extLst>
          </p:cNvPr>
          <p:cNvSpPr txBox="1"/>
          <p:nvPr/>
        </p:nvSpPr>
        <p:spPr>
          <a:xfrm>
            <a:off x="6248400" y="974203"/>
            <a:ext cx="897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10:00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51B12F6-87DE-4B91-A365-968ED77EF924}"/>
              </a:ext>
            </a:extLst>
          </p:cNvPr>
          <p:cNvSpPr txBox="1"/>
          <p:nvPr/>
        </p:nvSpPr>
        <p:spPr>
          <a:xfrm>
            <a:off x="8024059" y="944313"/>
            <a:ext cx="897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11:00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7533660-632B-4921-B834-63E6C60FF080}"/>
              </a:ext>
            </a:extLst>
          </p:cNvPr>
          <p:cNvSpPr txBox="1"/>
          <p:nvPr/>
        </p:nvSpPr>
        <p:spPr>
          <a:xfrm>
            <a:off x="9721402" y="976216"/>
            <a:ext cx="897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12:00</a:t>
            </a:r>
          </a:p>
        </p:txBody>
      </p:sp>
      <p:graphicFrame>
        <p:nvGraphicFramePr>
          <p:cNvPr id="12" name="Tabella 13">
            <a:extLst>
              <a:ext uri="{FF2B5EF4-FFF2-40B4-BE49-F238E27FC236}">
                <a16:creationId xmlns:a16="http://schemas.microsoft.com/office/drawing/2014/main" id="{00B57F8A-37B3-4027-9357-8441F3EDA8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040803"/>
              </p:ext>
            </p:extLst>
          </p:nvPr>
        </p:nvGraphicFramePr>
        <p:xfrm>
          <a:off x="6282693" y="2682110"/>
          <a:ext cx="3234847" cy="1805955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749172">
                  <a:extLst>
                    <a:ext uri="{9D8B030D-6E8A-4147-A177-3AD203B41FA5}">
                      <a16:colId xmlns:a16="http://schemas.microsoft.com/office/drawing/2014/main" val="3302378409"/>
                    </a:ext>
                  </a:extLst>
                </a:gridCol>
                <a:gridCol w="876842">
                  <a:extLst>
                    <a:ext uri="{9D8B030D-6E8A-4147-A177-3AD203B41FA5}">
                      <a16:colId xmlns:a16="http://schemas.microsoft.com/office/drawing/2014/main" val="2112378985"/>
                    </a:ext>
                  </a:extLst>
                </a:gridCol>
                <a:gridCol w="1065865">
                  <a:extLst>
                    <a:ext uri="{9D8B030D-6E8A-4147-A177-3AD203B41FA5}">
                      <a16:colId xmlns:a16="http://schemas.microsoft.com/office/drawing/2014/main" val="3301004013"/>
                    </a:ext>
                  </a:extLst>
                </a:gridCol>
                <a:gridCol w="542968">
                  <a:extLst>
                    <a:ext uri="{9D8B030D-6E8A-4147-A177-3AD203B41FA5}">
                      <a16:colId xmlns:a16="http://schemas.microsoft.com/office/drawing/2014/main" val="1729021982"/>
                    </a:ext>
                  </a:extLst>
                </a:gridCol>
              </a:tblGrid>
              <a:tr h="373488">
                <a:tc>
                  <a:txBody>
                    <a:bodyPr/>
                    <a:lstStyle/>
                    <a:p>
                      <a:r>
                        <a:rPr lang="it-IT" sz="1200" b="0" dirty="0"/>
                        <a:t>10:02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0" dirty="0" err="1"/>
                        <a:t>Piece</a:t>
                      </a:r>
                      <a:r>
                        <a:rPr lang="it-IT" sz="1200" b="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0" dirty="0"/>
                        <a:t>Steel </a:t>
                      </a:r>
                      <a:r>
                        <a:rPr lang="it-IT" sz="1200" b="0" dirty="0" err="1"/>
                        <a:t>temp</a:t>
                      </a:r>
                      <a:endParaRPr lang="it-IT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0" dirty="0"/>
                        <a:t>1140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6362189"/>
                  </a:ext>
                </a:extLst>
              </a:tr>
              <a:tr h="429207">
                <a:tc>
                  <a:txBody>
                    <a:bodyPr/>
                    <a:lstStyle/>
                    <a:p>
                      <a:r>
                        <a:rPr lang="it-IT" sz="1200" dirty="0"/>
                        <a:t>10:02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0" dirty="0" err="1"/>
                        <a:t>Piece</a:t>
                      </a:r>
                      <a:r>
                        <a:rPr lang="it-IT" sz="1200" b="0" dirty="0"/>
                        <a:t> 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Torque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22.6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401527"/>
                  </a:ext>
                </a:extLst>
              </a:tr>
              <a:tr h="262724">
                <a:tc>
                  <a:txBody>
                    <a:bodyPr/>
                    <a:lstStyle/>
                    <a:p>
                      <a:r>
                        <a:rPr lang="it-IT" sz="1200" dirty="0"/>
                        <a:t>10:04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0" dirty="0" err="1"/>
                        <a:t>Piece</a:t>
                      </a:r>
                      <a:r>
                        <a:rPr lang="it-IT" sz="1200" b="0" dirty="0"/>
                        <a:t> 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Steel </a:t>
                      </a:r>
                      <a:r>
                        <a:rPr lang="it-IT" sz="1200" dirty="0" err="1"/>
                        <a:t>temp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1152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064875"/>
                  </a:ext>
                </a:extLst>
              </a:tr>
              <a:tr h="364470">
                <a:tc>
                  <a:txBody>
                    <a:bodyPr/>
                    <a:lstStyle/>
                    <a:p>
                      <a:r>
                        <a:rPr lang="it-IT" sz="1200" dirty="0"/>
                        <a:t>10:04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0" dirty="0" err="1"/>
                        <a:t>Piece</a:t>
                      </a:r>
                      <a:r>
                        <a:rPr lang="it-IT" sz="1200" b="0" dirty="0"/>
                        <a:t> 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Torque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22.5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206986"/>
                  </a:ext>
                </a:extLst>
              </a:tr>
              <a:tr h="364470">
                <a:tc>
                  <a:txBody>
                    <a:bodyPr/>
                    <a:lstStyle/>
                    <a:p>
                      <a:r>
                        <a:rPr lang="it-IT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494494"/>
                  </a:ext>
                </a:extLst>
              </a:tr>
            </a:tbl>
          </a:graphicData>
        </a:graphic>
      </p:graphicFrame>
      <p:graphicFrame>
        <p:nvGraphicFramePr>
          <p:cNvPr id="20" name="Tabella 13">
            <a:extLst>
              <a:ext uri="{FF2B5EF4-FFF2-40B4-BE49-F238E27FC236}">
                <a16:creationId xmlns:a16="http://schemas.microsoft.com/office/drawing/2014/main" id="{A97C461C-C5A4-497C-9FB9-FD899A195B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874104"/>
              </p:ext>
            </p:extLst>
          </p:nvPr>
        </p:nvGraphicFramePr>
        <p:xfrm>
          <a:off x="8921289" y="4612660"/>
          <a:ext cx="3163728" cy="1706787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547835">
                  <a:extLst>
                    <a:ext uri="{9D8B030D-6E8A-4147-A177-3AD203B41FA5}">
                      <a16:colId xmlns:a16="http://schemas.microsoft.com/office/drawing/2014/main" val="3302378409"/>
                    </a:ext>
                  </a:extLst>
                </a:gridCol>
                <a:gridCol w="1042431">
                  <a:extLst>
                    <a:ext uri="{9D8B030D-6E8A-4147-A177-3AD203B41FA5}">
                      <a16:colId xmlns:a16="http://schemas.microsoft.com/office/drawing/2014/main" val="1898013131"/>
                    </a:ext>
                  </a:extLst>
                </a:gridCol>
                <a:gridCol w="1042431">
                  <a:extLst>
                    <a:ext uri="{9D8B030D-6E8A-4147-A177-3AD203B41FA5}">
                      <a16:colId xmlns:a16="http://schemas.microsoft.com/office/drawing/2014/main" val="3301004013"/>
                    </a:ext>
                  </a:extLst>
                </a:gridCol>
                <a:gridCol w="531031">
                  <a:extLst>
                    <a:ext uri="{9D8B030D-6E8A-4147-A177-3AD203B41FA5}">
                      <a16:colId xmlns:a16="http://schemas.microsoft.com/office/drawing/2014/main" val="17290219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it-IT" sz="1200" b="0" dirty="0"/>
                        <a:t>11:46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0" dirty="0" err="1"/>
                        <a:t>Piece</a:t>
                      </a:r>
                      <a:r>
                        <a:rPr lang="it-IT" sz="1200" b="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0" dirty="0"/>
                        <a:t>Steel </a:t>
                      </a:r>
                      <a:r>
                        <a:rPr lang="it-IT" sz="1200" b="0" dirty="0" err="1"/>
                        <a:t>temp</a:t>
                      </a:r>
                      <a:endParaRPr lang="it-IT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0" dirty="0"/>
                        <a:t>1137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6362189"/>
                  </a:ext>
                </a:extLst>
              </a:tr>
              <a:tr h="429207">
                <a:tc>
                  <a:txBody>
                    <a:bodyPr/>
                    <a:lstStyle/>
                    <a:p>
                      <a:r>
                        <a:rPr lang="it-IT" sz="1200" dirty="0"/>
                        <a:t>11:46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Piece</a:t>
                      </a:r>
                      <a:r>
                        <a:rPr lang="it-IT" sz="1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Torque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22.2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401527"/>
                  </a:ext>
                </a:extLst>
              </a:tr>
              <a:tr h="262724">
                <a:tc>
                  <a:txBody>
                    <a:bodyPr/>
                    <a:lstStyle/>
                    <a:p>
                      <a:r>
                        <a:rPr lang="it-IT" sz="1200" dirty="0"/>
                        <a:t>11:48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Piece</a:t>
                      </a:r>
                      <a:r>
                        <a:rPr lang="it-IT" sz="1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Steel </a:t>
                      </a:r>
                      <a:r>
                        <a:rPr lang="it-IT" sz="1200" dirty="0" err="1"/>
                        <a:t>temp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1163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064875"/>
                  </a:ext>
                </a:extLst>
              </a:tr>
              <a:tr h="364470">
                <a:tc>
                  <a:txBody>
                    <a:bodyPr/>
                    <a:lstStyle/>
                    <a:p>
                      <a:r>
                        <a:rPr lang="it-IT" sz="1200" dirty="0"/>
                        <a:t>11:48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Piece</a:t>
                      </a:r>
                      <a:r>
                        <a:rPr lang="it-IT" sz="1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Torque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22.9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206986"/>
                  </a:ext>
                </a:extLst>
              </a:tr>
              <a:tr h="364470">
                <a:tc>
                  <a:txBody>
                    <a:bodyPr/>
                    <a:lstStyle/>
                    <a:p>
                      <a:r>
                        <a:rPr lang="it-IT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75438"/>
                  </a:ext>
                </a:extLst>
              </a:tr>
            </a:tbl>
          </a:graphicData>
        </a:graphic>
      </p:graphicFrame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663B594E-936D-4B0E-A5DB-92F36235339D}"/>
              </a:ext>
            </a:extLst>
          </p:cNvPr>
          <p:cNvCxnSpPr>
            <a:cxnSpLocks/>
          </p:cNvCxnSpPr>
          <p:nvPr/>
        </p:nvCxnSpPr>
        <p:spPr>
          <a:xfrm flipH="1">
            <a:off x="6697015" y="1622153"/>
            <a:ext cx="186638" cy="1059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976257B3-57AF-4F7D-A5E2-FB20FD668229}"/>
              </a:ext>
            </a:extLst>
          </p:cNvPr>
          <p:cNvCxnSpPr>
            <a:cxnSpLocks/>
          </p:cNvCxnSpPr>
          <p:nvPr/>
        </p:nvCxnSpPr>
        <p:spPr>
          <a:xfrm>
            <a:off x="9704234" y="1622152"/>
            <a:ext cx="82758" cy="29905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6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C090C06F-EB79-4366-892B-567479636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133" y="609436"/>
            <a:ext cx="6741228" cy="982827"/>
          </a:xfrm>
        </p:spPr>
        <p:txBody>
          <a:bodyPr/>
          <a:lstStyle/>
          <a:p>
            <a:r>
              <a:rPr lang="it-IT" dirty="0"/>
              <a:t>Window </a:t>
            </a:r>
            <a:r>
              <a:rPr lang="it-IT" dirty="0">
                <a:solidFill>
                  <a:schemeClr val="tx1"/>
                </a:solidFill>
              </a:rPr>
              <a:t>TYPES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A9E6EF1A-9516-4ED8-B4F0-78B150D5F298}"/>
              </a:ext>
            </a:extLst>
          </p:cNvPr>
          <p:cNvCxnSpPr>
            <a:cxnSpLocks/>
          </p:cNvCxnSpPr>
          <p:nvPr/>
        </p:nvCxnSpPr>
        <p:spPr>
          <a:xfrm>
            <a:off x="321972" y="2944544"/>
            <a:ext cx="11668259" cy="0"/>
          </a:xfrm>
          <a:prstGeom prst="straightConnector1">
            <a:avLst/>
          </a:prstGeom>
          <a:ln w="381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AEDC08DA-1A37-4752-8399-2E7257AB82A5}"/>
              </a:ext>
            </a:extLst>
          </p:cNvPr>
          <p:cNvSpPr/>
          <p:nvPr/>
        </p:nvSpPr>
        <p:spPr>
          <a:xfrm>
            <a:off x="755561" y="2566227"/>
            <a:ext cx="953036" cy="750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Time 1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170558A-245F-427A-9A67-647CD55105E2}"/>
              </a:ext>
            </a:extLst>
          </p:cNvPr>
          <p:cNvSpPr/>
          <p:nvPr/>
        </p:nvSpPr>
        <p:spPr>
          <a:xfrm>
            <a:off x="2727325" y="2566227"/>
            <a:ext cx="953036" cy="750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Time 2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9117AE72-0209-41EA-B67D-BDDBD2926D8F}"/>
              </a:ext>
            </a:extLst>
          </p:cNvPr>
          <p:cNvSpPr/>
          <p:nvPr/>
        </p:nvSpPr>
        <p:spPr>
          <a:xfrm>
            <a:off x="4699089" y="2566227"/>
            <a:ext cx="953036" cy="750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Time 3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341175E-41A9-436D-9969-7A9FD8C9338D}"/>
              </a:ext>
            </a:extLst>
          </p:cNvPr>
          <p:cNvSpPr/>
          <p:nvPr/>
        </p:nvSpPr>
        <p:spPr>
          <a:xfrm>
            <a:off x="6670853" y="2566227"/>
            <a:ext cx="953036" cy="750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Time 4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FC0211D3-11AB-4541-8B94-EC08149D8019}"/>
              </a:ext>
            </a:extLst>
          </p:cNvPr>
          <p:cNvSpPr/>
          <p:nvPr/>
        </p:nvSpPr>
        <p:spPr>
          <a:xfrm>
            <a:off x="8642617" y="2569447"/>
            <a:ext cx="953036" cy="750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Time 5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A7B5E85A-01DC-4E85-B00E-8A56C5B11836}"/>
              </a:ext>
            </a:extLst>
          </p:cNvPr>
          <p:cNvSpPr/>
          <p:nvPr/>
        </p:nvSpPr>
        <p:spPr>
          <a:xfrm>
            <a:off x="10614381" y="2566227"/>
            <a:ext cx="953036" cy="750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Time 6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63E63618-E9E7-46DD-A078-3B0093BA185D}"/>
              </a:ext>
            </a:extLst>
          </p:cNvPr>
          <p:cNvSpPr/>
          <p:nvPr/>
        </p:nvSpPr>
        <p:spPr>
          <a:xfrm>
            <a:off x="524257" y="2228045"/>
            <a:ext cx="3481074" cy="1416675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A8FEBBFC-A466-4F80-A487-5D558981E134}"/>
              </a:ext>
            </a:extLst>
          </p:cNvPr>
          <p:cNvSpPr/>
          <p:nvPr/>
        </p:nvSpPr>
        <p:spPr>
          <a:xfrm>
            <a:off x="4415564" y="2236206"/>
            <a:ext cx="3481074" cy="1416675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41C16DAB-3503-46A1-9ADD-C9EA3775B424}"/>
              </a:ext>
            </a:extLst>
          </p:cNvPr>
          <p:cNvSpPr/>
          <p:nvPr/>
        </p:nvSpPr>
        <p:spPr>
          <a:xfrm>
            <a:off x="8355640" y="2228044"/>
            <a:ext cx="3481074" cy="1416675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C15FA552-C3FF-418E-B1D1-631CDAF1A08E}"/>
              </a:ext>
            </a:extLst>
          </p:cNvPr>
          <p:cNvCxnSpPr>
            <a:cxnSpLocks/>
          </p:cNvCxnSpPr>
          <p:nvPr/>
        </p:nvCxnSpPr>
        <p:spPr>
          <a:xfrm>
            <a:off x="420848" y="5385201"/>
            <a:ext cx="11668259" cy="0"/>
          </a:xfrm>
          <a:prstGeom prst="straightConnector1">
            <a:avLst/>
          </a:prstGeom>
          <a:ln w="381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tangolo 28">
            <a:extLst>
              <a:ext uri="{FF2B5EF4-FFF2-40B4-BE49-F238E27FC236}">
                <a16:creationId xmlns:a16="http://schemas.microsoft.com/office/drawing/2014/main" id="{86C699AB-2AD0-42B9-8501-E53887407CA1}"/>
              </a:ext>
            </a:extLst>
          </p:cNvPr>
          <p:cNvSpPr/>
          <p:nvPr/>
        </p:nvSpPr>
        <p:spPr>
          <a:xfrm>
            <a:off x="854437" y="5006884"/>
            <a:ext cx="953036" cy="750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Time 1</a:t>
            </a:r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AEC52861-1EC9-4F55-9F7B-0F018F097259}"/>
              </a:ext>
            </a:extLst>
          </p:cNvPr>
          <p:cNvSpPr/>
          <p:nvPr/>
        </p:nvSpPr>
        <p:spPr>
          <a:xfrm>
            <a:off x="2826201" y="5006884"/>
            <a:ext cx="953036" cy="750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Time 2</a:t>
            </a: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3EEE941D-EB92-41A7-A15C-A45AF47B1263}"/>
              </a:ext>
            </a:extLst>
          </p:cNvPr>
          <p:cNvSpPr/>
          <p:nvPr/>
        </p:nvSpPr>
        <p:spPr>
          <a:xfrm>
            <a:off x="4797965" y="5006884"/>
            <a:ext cx="953036" cy="750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Time 3</a:t>
            </a: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4B6FDEA8-B89E-42AC-94C9-94DCBCAFEAAC}"/>
              </a:ext>
            </a:extLst>
          </p:cNvPr>
          <p:cNvSpPr/>
          <p:nvPr/>
        </p:nvSpPr>
        <p:spPr>
          <a:xfrm>
            <a:off x="6769729" y="5006884"/>
            <a:ext cx="953036" cy="750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Time 4</a:t>
            </a:r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5221114D-9C3F-4972-B2F1-D3CD83D4A56A}"/>
              </a:ext>
            </a:extLst>
          </p:cNvPr>
          <p:cNvSpPr/>
          <p:nvPr/>
        </p:nvSpPr>
        <p:spPr>
          <a:xfrm>
            <a:off x="8741493" y="5010104"/>
            <a:ext cx="953036" cy="750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Time 5</a:t>
            </a:r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A9A70CCE-0B48-429E-A6BD-1794C88B487F}"/>
              </a:ext>
            </a:extLst>
          </p:cNvPr>
          <p:cNvSpPr/>
          <p:nvPr/>
        </p:nvSpPr>
        <p:spPr>
          <a:xfrm>
            <a:off x="10713257" y="5006884"/>
            <a:ext cx="953036" cy="750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Time 6</a:t>
            </a:r>
          </a:p>
        </p:txBody>
      </p: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2A47A74B-C653-4C2D-BFFC-7BD30F6B3AD6}"/>
              </a:ext>
            </a:extLst>
          </p:cNvPr>
          <p:cNvSpPr/>
          <p:nvPr/>
        </p:nvSpPr>
        <p:spPr>
          <a:xfrm>
            <a:off x="623132" y="4668702"/>
            <a:ext cx="5472867" cy="1416675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5A1C17BB-4096-4262-817A-19AB104F50E8}"/>
              </a:ext>
            </a:extLst>
          </p:cNvPr>
          <p:cNvSpPr/>
          <p:nvPr/>
        </p:nvSpPr>
        <p:spPr>
          <a:xfrm>
            <a:off x="4514440" y="4559124"/>
            <a:ext cx="5472866" cy="1689439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17CF7481-2151-457D-8F8F-598AD30EB13E}"/>
              </a:ext>
            </a:extLst>
          </p:cNvPr>
          <p:cNvSpPr/>
          <p:nvPr/>
        </p:nvSpPr>
        <p:spPr>
          <a:xfrm>
            <a:off x="8454516" y="4668701"/>
            <a:ext cx="4369794" cy="1416675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7845127A-5A32-45C5-9DC4-109759D0A575}"/>
              </a:ext>
            </a:extLst>
          </p:cNvPr>
          <p:cNvSpPr txBox="1"/>
          <p:nvPr/>
        </p:nvSpPr>
        <p:spPr>
          <a:xfrm>
            <a:off x="420848" y="1777285"/>
            <a:ext cx="2306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Tumbling</a:t>
            </a:r>
            <a:r>
              <a:rPr lang="it-IT" dirty="0"/>
              <a:t> windows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BA44E8AF-70F7-40A8-8940-6F1320CADC33}"/>
              </a:ext>
            </a:extLst>
          </p:cNvPr>
          <p:cNvSpPr txBox="1"/>
          <p:nvPr/>
        </p:nvSpPr>
        <p:spPr>
          <a:xfrm>
            <a:off x="420848" y="4248442"/>
            <a:ext cx="2306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Sliding windows</a:t>
            </a:r>
          </a:p>
        </p:txBody>
      </p:sp>
    </p:spTree>
    <p:extLst>
      <p:ext uri="{BB962C8B-B14F-4D97-AF65-F5344CB8AC3E}">
        <p14:creationId xmlns:p14="http://schemas.microsoft.com/office/powerpoint/2010/main" val="24526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/>
      <p:bldP spid="3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Tabella 65">
            <a:extLst>
              <a:ext uri="{FF2B5EF4-FFF2-40B4-BE49-F238E27FC236}">
                <a16:creationId xmlns:a16="http://schemas.microsoft.com/office/drawing/2014/main" id="{4575A22F-3382-494E-9B72-A6CC932DBA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634690"/>
              </p:ext>
            </p:extLst>
          </p:nvPr>
        </p:nvGraphicFramePr>
        <p:xfrm>
          <a:off x="8427053" y="5380783"/>
          <a:ext cx="3296300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939725">
                  <a:extLst>
                    <a:ext uri="{9D8B030D-6E8A-4147-A177-3AD203B41FA5}">
                      <a16:colId xmlns:a16="http://schemas.microsoft.com/office/drawing/2014/main" val="2360888869"/>
                    </a:ext>
                  </a:extLst>
                </a:gridCol>
                <a:gridCol w="1356575">
                  <a:extLst>
                    <a:ext uri="{9D8B030D-6E8A-4147-A177-3AD203B41FA5}">
                      <a16:colId xmlns:a16="http://schemas.microsoft.com/office/drawing/2014/main" val="1872624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10:00 – 11:00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1146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916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11:00 – 12:00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1146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798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12:00 – 13:00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003784"/>
                  </a:ext>
                </a:extLst>
              </a:tr>
            </a:tbl>
          </a:graphicData>
        </a:graphic>
      </p:graphicFrame>
      <p:graphicFrame>
        <p:nvGraphicFramePr>
          <p:cNvPr id="90" name="Tabella 65">
            <a:extLst>
              <a:ext uri="{FF2B5EF4-FFF2-40B4-BE49-F238E27FC236}">
                <a16:creationId xmlns:a16="http://schemas.microsoft.com/office/drawing/2014/main" id="{C2D2DB98-7F01-41A3-965A-9B08E9DF4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298036"/>
              </p:ext>
            </p:extLst>
          </p:nvPr>
        </p:nvGraphicFramePr>
        <p:xfrm>
          <a:off x="8427053" y="5369897"/>
          <a:ext cx="3296300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939725">
                  <a:extLst>
                    <a:ext uri="{9D8B030D-6E8A-4147-A177-3AD203B41FA5}">
                      <a16:colId xmlns:a16="http://schemas.microsoft.com/office/drawing/2014/main" val="2360888869"/>
                    </a:ext>
                  </a:extLst>
                </a:gridCol>
                <a:gridCol w="1356575">
                  <a:extLst>
                    <a:ext uri="{9D8B030D-6E8A-4147-A177-3AD203B41FA5}">
                      <a16:colId xmlns:a16="http://schemas.microsoft.com/office/drawing/2014/main" val="1872624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10:00 – 11:00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1147,3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916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11:00 – 12:00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1146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798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12:00 – 13:00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003784"/>
                  </a:ext>
                </a:extLst>
              </a:tr>
            </a:tbl>
          </a:graphicData>
        </a:graphic>
      </p:graphicFrame>
      <p:graphicFrame>
        <p:nvGraphicFramePr>
          <p:cNvPr id="86" name="Tabella 65">
            <a:extLst>
              <a:ext uri="{FF2B5EF4-FFF2-40B4-BE49-F238E27FC236}">
                <a16:creationId xmlns:a16="http://schemas.microsoft.com/office/drawing/2014/main" id="{2ECCC184-37B4-4C54-B5F0-EF71D7924A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342690"/>
              </p:ext>
            </p:extLst>
          </p:nvPr>
        </p:nvGraphicFramePr>
        <p:xfrm>
          <a:off x="4374856" y="5388704"/>
          <a:ext cx="3296300" cy="7416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939725">
                  <a:extLst>
                    <a:ext uri="{9D8B030D-6E8A-4147-A177-3AD203B41FA5}">
                      <a16:colId xmlns:a16="http://schemas.microsoft.com/office/drawing/2014/main" val="2360888869"/>
                    </a:ext>
                  </a:extLst>
                </a:gridCol>
                <a:gridCol w="1356575">
                  <a:extLst>
                    <a:ext uri="{9D8B030D-6E8A-4147-A177-3AD203B41FA5}">
                      <a16:colId xmlns:a16="http://schemas.microsoft.com/office/drawing/2014/main" val="1872624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b="1" dirty="0"/>
                        <a:t>10:00 – 11:00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1146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916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11:00 – 12:00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02019"/>
                  </a:ext>
                </a:extLst>
              </a:tr>
            </a:tbl>
          </a:graphicData>
        </a:graphic>
      </p:graphicFrame>
      <p:graphicFrame>
        <p:nvGraphicFramePr>
          <p:cNvPr id="72" name="Tabella 65">
            <a:extLst>
              <a:ext uri="{FF2B5EF4-FFF2-40B4-BE49-F238E27FC236}">
                <a16:creationId xmlns:a16="http://schemas.microsoft.com/office/drawing/2014/main" id="{F811C579-4A2E-4CB0-BF7E-D9B5BA027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450196"/>
              </p:ext>
            </p:extLst>
          </p:nvPr>
        </p:nvGraphicFramePr>
        <p:xfrm>
          <a:off x="4374856" y="5388704"/>
          <a:ext cx="3296300" cy="7416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939725">
                  <a:extLst>
                    <a:ext uri="{9D8B030D-6E8A-4147-A177-3AD203B41FA5}">
                      <a16:colId xmlns:a16="http://schemas.microsoft.com/office/drawing/2014/main" val="2360888869"/>
                    </a:ext>
                  </a:extLst>
                </a:gridCol>
                <a:gridCol w="1356575">
                  <a:extLst>
                    <a:ext uri="{9D8B030D-6E8A-4147-A177-3AD203B41FA5}">
                      <a16:colId xmlns:a16="http://schemas.microsoft.com/office/drawing/2014/main" val="1872624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b="1" dirty="0"/>
                        <a:t>10:00 – 11:00</a:t>
                      </a:r>
                    </a:p>
                  </a:txBody>
                  <a:tcPr>
                    <a:solidFill>
                      <a:srgbClr val="FB6E0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1147,3</a:t>
                      </a:r>
                    </a:p>
                  </a:txBody>
                  <a:tcPr>
                    <a:solidFill>
                      <a:srgbClr val="FB6E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916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11:00 – 12:00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02019"/>
                  </a:ext>
                </a:extLst>
              </a:tr>
            </a:tbl>
          </a:graphicData>
        </a:graphic>
      </p:graphicFrame>
      <p:sp>
        <p:nvSpPr>
          <p:cNvPr id="3" name="Titolo 2">
            <a:extLst>
              <a:ext uri="{FF2B5EF4-FFF2-40B4-BE49-F238E27FC236}">
                <a16:creationId xmlns:a16="http://schemas.microsoft.com/office/drawing/2014/main" id="{C090C06F-EB79-4366-892B-567479636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133" y="609436"/>
            <a:ext cx="4850388" cy="982827"/>
          </a:xfrm>
        </p:spPr>
        <p:txBody>
          <a:bodyPr/>
          <a:lstStyle/>
          <a:p>
            <a:r>
              <a:rPr lang="it-IT" dirty="0"/>
              <a:t>Late </a:t>
            </a:r>
            <a:r>
              <a:rPr lang="it-IT" dirty="0">
                <a:solidFill>
                  <a:schemeClr val="tx1"/>
                </a:solidFill>
              </a:rPr>
              <a:t>DATA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D1EA0A86-9E49-4CDF-AD7A-0678A91C48B3}"/>
              </a:ext>
            </a:extLst>
          </p:cNvPr>
          <p:cNvCxnSpPr>
            <a:cxnSpLocks/>
          </p:cNvCxnSpPr>
          <p:nvPr/>
        </p:nvCxnSpPr>
        <p:spPr>
          <a:xfrm>
            <a:off x="261870" y="2429389"/>
            <a:ext cx="11668259" cy="0"/>
          </a:xfrm>
          <a:prstGeom prst="straightConnector1">
            <a:avLst/>
          </a:prstGeom>
          <a:ln w="381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5BB9AA38-D6F9-438A-BF04-A7FC2F124944}"/>
              </a:ext>
            </a:extLst>
          </p:cNvPr>
          <p:cNvCxnSpPr/>
          <p:nvPr/>
        </p:nvCxnSpPr>
        <p:spPr>
          <a:xfrm>
            <a:off x="3089304" y="2165715"/>
            <a:ext cx="0" cy="52734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D35E41A0-7AF2-462A-90A1-2F832F39EFE0}"/>
              </a:ext>
            </a:extLst>
          </p:cNvPr>
          <p:cNvCxnSpPr/>
          <p:nvPr/>
        </p:nvCxnSpPr>
        <p:spPr>
          <a:xfrm>
            <a:off x="6522075" y="2195605"/>
            <a:ext cx="0" cy="52734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0C0EA0B6-1A80-4505-948E-B75A09FC44EB}"/>
              </a:ext>
            </a:extLst>
          </p:cNvPr>
          <p:cNvCxnSpPr/>
          <p:nvPr/>
        </p:nvCxnSpPr>
        <p:spPr>
          <a:xfrm>
            <a:off x="10643169" y="2168496"/>
            <a:ext cx="0" cy="52734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7CB3F2C-832A-4B42-B9B3-0B14E62FBF3B}"/>
              </a:ext>
            </a:extLst>
          </p:cNvPr>
          <p:cNvSpPr txBox="1"/>
          <p:nvPr/>
        </p:nvSpPr>
        <p:spPr>
          <a:xfrm>
            <a:off x="2430335" y="1826273"/>
            <a:ext cx="142474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dirty="0"/>
              <a:t>Window 1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4D6E128-EB6C-4C57-9E91-EB82B9E23A01}"/>
              </a:ext>
            </a:extLst>
          </p:cNvPr>
          <p:cNvSpPr txBox="1"/>
          <p:nvPr/>
        </p:nvSpPr>
        <p:spPr>
          <a:xfrm>
            <a:off x="5839059" y="1826273"/>
            <a:ext cx="142474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dirty="0"/>
              <a:t>Window 2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4303266-C000-4941-B188-80A1B46202AD}"/>
              </a:ext>
            </a:extLst>
          </p:cNvPr>
          <p:cNvSpPr txBox="1"/>
          <p:nvPr/>
        </p:nvSpPr>
        <p:spPr>
          <a:xfrm>
            <a:off x="9930799" y="1829054"/>
            <a:ext cx="142474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dirty="0"/>
              <a:t>Window 3</a:t>
            </a: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0726914C-BE48-4187-B492-F15277D36281}"/>
              </a:ext>
            </a:extLst>
          </p:cNvPr>
          <p:cNvSpPr/>
          <p:nvPr/>
        </p:nvSpPr>
        <p:spPr>
          <a:xfrm>
            <a:off x="558776" y="2663174"/>
            <a:ext cx="342782" cy="309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DB1FF68C-CB93-40C0-AB16-85A71448EE3E}"/>
              </a:ext>
            </a:extLst>
          </p:cNvPr>
          <p:cNvSpPr/>
          <p:nvPr/>
        </p:nvSpPr>
        <p:spPr>
          <a:xfrm>
            <a:off x="2018074" y="2660393"/>
            <a:ext cx="342782" cy="309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3E79BE60-0114-411D-AE0E-1B97BEBDBF72}"/>
              </a:ext>
            </a:extLst>
          </p:cNvPr>
          <p:cNvSpPr/>
          <p:nvPr/>
        </p:nvSpPr>
        <p:spPr>
          <a:xfrm>
            <a:off x="3425137" y="2660393"/>
            <a:ext cx="342782" cy="309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5B47B3DB-8986-4CD7-814F-565376F63BDD}"/>
              </a:ext>
            </a:extLst>
          </p:cNvPr>
          <p:cNvSpPr/>
          <p:nvPr/>
        </p:nvSpPr>
        <p:spPr>
          <a:xfrm>
            <a:off x="4650674" y="2660393"/>
            <a:ext cx="342782" cy="309550"/>
          </a:xfrm>
          <a:prstGeom prst="ellipse">
            <a:avLst/>
          </a:prstGeom>
          <a:solidFill>
            <a:srgbClr val="FB6E05"/>
          </a:solidFill>
          <a:ln>
            <a:solidFill>
              <a:srgbClr val="FB6E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396DCF33-688D-43C8-BF15-1F94D29ACD47}"/>
              </a:ext>
            </a:extLst>
          </p:cNvPr>
          <p:cNvSpPr/>
          <p:nvPr/>
        </p:nvSpPr>
        <p:spPr>
          <a:xfrm>
            <a:off x="5680224" y="2669142"/>
            <a:ext cx="342782" cy="309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C79B5829-2DD9-4A00-A6E9-FE4BA286C0F3}"/>
              </a:ext>
            </a:extLst>
          </p:cNvPr>
          <p:cNvSpPr/>
          <p:nvPr/>
        </p:nvSpPr>
        <p:spPr>
          <a:xfrm>
            <a:off x="7263799" y="2682215"/>
            <a:ext cx="342782" cy="309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80E11E47-1BFA-466A-81BC-BB35FF890973}"/>
              </a:ext>
            </a:extLst>
          </p:cNvPr>
          <p:cNvSpPr/>
          <p:nvPr/>
        </p:nvSpPr>
        <p:spPr>
          <a:xfrm>
            <a:off x="9284385" y="2669142"/>
            <a:ext cx="342782" cy="309550"/>
          </a:xfrm>
          <a:prstGeom prst="ellipse">
            <a:avLst/>
          </a:prstGeom>
          <a:solidFill>
            <a:srgbClr val="FB6E05"/>
          </a:solidFill>
          <a:ln>
            <a:solidFill>
              <a:srgbClr val="FB6E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26" name="Tabella 26">
            <a:extLst>
              <a:ext uri="{FF2B5EF4-FFF2-40B4-BE49-F238E27FC236}">
                <a16:creationId xmlns:a16="http://schemas.microsoft.com/office/drawing/2014/main" id="{D2F29A57-FA64-4068-8A6F-A687E6C2B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291493"/>
              </p:ext>
            </p:extLst>
          </p:nvPr>
        </p:nvGraphicFramePr>
        <p:xfrm>
          <a:off x="295647" y="3332291"/>
          <a:ext cx="1421535" cy="309549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722775">
                  <a:extLst>
                    <a:ext uri="{9D8B030D-6E8A-4147-A177-3AD203B41FA5}">
                      <a16:colId xmlns:a16="http://schemas.microsoft.com/office/drawing/2014/main" val="3365479302"/>
                    </a:ext>
                  </a:extLst>
                </a:gridCol>
                <a:gridCol w="698760">
                  <a:extLst>
                    <a:ext uri="{9D8B030D-6E8A-4147-A177-3AD203B41FA5}">
                      <a16:colId xmlns:a16="http://schemas.microsoft.com/office/drawing/2014/main" val="1734745573"/>
                    </a:ext>
                  </a:extLst>
                </a:gridCol>
              </a:tblGrid>
              <a:tr h="309549">
                <a:tc>
                  <a:txBody>
                    <a:bodyPr/>
                    <a:lstStyle/>
                    <a:p>
                      <a:r>
                        <a:rPr lang="it-IT" sz="1400" dirty="0"/>
                        <a:t>10:06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1143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250484"/>
                  </a:ext>
                </a:extLst>
              </a:tr>
            </a:tbl>
          </a:graphicData>
        </a:graphic>
      </p:graphicFrame>
      <p:graphicFrame>
        <p:nvGraphicFramePr>
          <p:cNvPr id="29" name="Tabella 26">
            <a:extLst>
              <a:ext uri="{FF2B5EF4-FFF2-40B4-BE49-F238E27FC236}">
                <a16:creationId xmlns:a16="http://schemas.microsoft.com/office/drawing/2014/main" id="{2EE53D43-AFF5-4A55-AC90-E06ADFADCD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667917"/>
              </p:ext>
            </p:extLst>
          </p:nvPr>
        </p:nvGraphicFramePr>
        <p:xfrm>
          <a:off x="1140549" y="3846632"/>
          <a:ext cx="1484412" cy="309549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754745">
                  <a:extLst>
                    <a:ext uri="{9D8B030D-6E8A-4147-A177-3AD203B41FA5}">
                      <a16:colId xmlns:a16="http://schemas.microsoft.com/office/drawing/2014/main" val="3365479302"/>
                    </a:ext>
                  </a:extLst>
                </a:gridCol>
                <a:gridCol w="729667">
                  <a:extLst>
                    <a:ext uri="{9D8B030D-6E8A-4147-A177-3AD203B41FA5}">
                      <a16:colId xmlns:a16="http://schemas.microsoft.com/office/drawing/2014/main" val="1734745573"/>
                    </a:ext>
                  </a:extLst>
                </a:gridCol>
              </a:tblGrid>
              <a:tr h="309549">
                <a:tc>
                  <a:txBody>
                    <a:bodyPr/>
                    <a:lstStyle/>
                    <a:p>
                      <a:r>
                        <a:rPr lang="it-IT" sz="1400" dirty="0"/>
                        <a:t>10:38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1149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250484"/>
                  </a:ext>
                </a:extLst>
              </a:tr>
            </a:tbl>
          </a:graphicData>
        </a:graphic>
      </p:graphicFrame>
      <p:graphicFrame>
        <p:nvGraphicFramePr>
          <p:cNvPr id="30" name="Tabella 26">
            <a:extLst>
              <a:ext uri="{FF2B5EF4-FFF2-40B4-BE49-F238E27FC236}">
                <a16:creationId xmlns:a16="http://schemas.microsoft.com/office/drawing/2014/main" id="{1CCF504F-6B47-40E4-97E3-22E2232E51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440086"/>
              </p:ext>
            </p:extLst>
          </p:nvPr>
        </p:nvGraphicFramePr>
        <p:xfrm>
          <a:off x="3281569" y="3374152"/>
          <a:ext cx="1379645" cy="3048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701476">
                  <a:extLst>
                    <a:ext uri="{9D8B030D-6E8A-4147-A177-3AD203B41FA5}">
                      <a16:colId xmlns:a16="http://schemas.microsoft.com/office/drawing/2014/main" val="3365479302"/>
                    </a:ext>
                  </a:extLst>
                </a:gridCol>
                <a:gridCol w="678169">
                  <a:extLst>
                    <a:ext uri="{9D8B030D-6E8A-4147-A177-3AD203B41FA5}">
                      <a16:colId xmlns:a16="http://schemas.microsoft.com/office/drawing/2014/main" val="1734745573"/>
                    </a:ext>
                  </a:extLst>
                </a:gridCol>
              </a:tblGrid>
              <a:tr h="304799">
                <a:tc>
                  <a:txBody>
                    <a:bodyPr/>
                    <a:lstStyle/>
                    <a:p>
                      <a:r>
                        <a:rPr lang="it-IT" sz="1400" dirty="0"/>
                        <a:t>11:18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1144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250484"/>
                  </a:ext>
                </a:extLst>
              </a:tr>
            </a:tbl>
          </a:graphicData>
        </a:graphic>
      </p:graphicFrame>
      <p:graphicFrame>
        <p:nvGraphicFramePr>
          <p:cNvPr id="35" name="Tabella 26">
            <a:extLst>
              <a:ext uri="{FF2B5EF4-FFF2-40B4-BE49-F238E27FC236}">
                <a16:creationId xmlns:a16="http://schemas.microsoft.com/office/drawing/2014/main" id="{008DD8C8-E8F1-4A69-8654-38A724A3C2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641444"/>
              </p:ext>
            </p:extLst>
          </p:nvPr>
        </p:nvGraphicFramePr>
        <p:xfrm>
          <a:off x="4275309" y="3851381"/>
          <a:ext cx="1379645" cy="3048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701476">
                  <a:extLst>
                    <a:ext uri="{9D8B030D-6E8A-4147-A177-3AD203B41FA5}">
                      <a16:colId xmlns:a16="http://schemas.microsoft.com/office/drawing/2014/main" val="3365479302"/>
                    </a:ext>
                  </a:extLst>
                </a:gridCol>
                <a:gridCol w="678169">
                  <a:extLst>
                    <a:ext uri="{9D8B030D-6E8A-4147-A177-3AD203B41FA5}">
                      <a16:colId xmlns:a16="http://schemas.microsoft.com/office/drawing/2014/main" val="1734745573"/>
                    </a:ext>
                  </a:extLst>
                </a:gridCol>
              </a:tblGrid>
              <a:tr h="304799">
                <a:tc>
                  <a:txBody>
                    <a:bodyPr/>
                    <a:lstStyle/>
                    <a:p>
                      <a:r>
                        <a:rPr lang="it-IT" sz="1400" dirty="0"/>
                        <a:t>10:07</a:t>
                      </a:r>
                    </a:p>
                  </a:txBody>
                  <a:tcPr>
                    <a:solidFill>
                      <a:srgbClr val="FB6E0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1150</a:t>
                      </a:r>
                    </a:p>
                  </a:txBody>
                  <a:tcPr>
                    <a:solidFill>
                      <a:srgbClr val="FB6E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250484"/>
                  </a:ext>
                </a:extLst>
              </a:tr>
            </a:tbl>
          </a:graphicData>
        </a:graphic>
      </p:graphicFrame>
      <p:graphicFrame>
        <p:nvGraphicFramePr>
          <p:cNvPr id="36" name="Tabella 26">
            <a:extLst>
              <a:ext uri="{FF2B5EF4-FFF2-40B4-BE49-F238E27FC236}">
                <a16:creationId xmlns:a16="http://schemas.microsoft.com/office/drawing/2014/main" id="{506B65C5-8971-4089-AB21-77B4E0F383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981172"/>
              </p:ext>
            </p:extLst>
          </p:nvPr>
        </p:nvGraphicFramePr>
        <p:xfrm>
          <a:off x="5010213" y="3374152"/>
          <a:ext cx="1379645" cy="3048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701476">
                  <a:extLst>
                    <a:ext uri="{9D8B030D-6E8A-4147-A177-3AD203B41FA5}">
                      <a16:colId xmlns:a16="http://schemas.microsoft.com/office/drawing/2014/main" val="3365479302"/>
                    </a:ext>
                  </a:extLst>
                </a:gridCol>
                <a:gridCol w="678169">
                  <a:extLst>
                    <a:ext uri="{9D8B030D-6E8A-4147-A177-3AD203B41FA5}">
                      <a16:colId xmlns:a16="http://schemas.microsoft.com/office/drawing/2014/main" val="1734745573"/>
                    </a:ext>
                  </a:extLst>
                </a:gridCol>
              </a:tblGrid>
              <a:tr h="304799">
                <a:tc>
                  <a:txBody>
                    <a:bodyPr/>
                    <a:lstStyle/>
                    <a:p>
                      <a:r>
                        <a:rPr lang="it-IT" sz="1400" dirty="0"/>
                        <a:t>11:45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1148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250484"/>
                  </a:ext>
                </a:extLst>
              </a:tr>
            </a:tbl>
          </a:graphicData>
        </a:graphic>
      </p:graphicFrame>
      <p:graphicFrame>
        <p:nvGraphicFramePr>
          <p:cNvPr id="37" name="Tabella 26">
            <a:extLst>
              <a:ext uri="{FF2B5EF4-FFF2-40B4-BE49-F238E27FC236}">
                <a16:creationId xmlns:a16="http://schemas.microsoft.com/office/drawing/2014/main" id="{993C5C46-BDE1-4C4C-84FE-A13F775B9F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29128"/>
              </p:ext>
            </p:extLst>
          </p:nvPr>
        </p:nvGraphicFramePr>
        <p:xfrm>
          <a:off x="6745367" y="3388172"/>
          <a:ext cx="1379645" cy="3048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701476">
                  <a:extLst>
                    <a:ext uri="{9D8B030D-6E8A-4147-A177-3AD203B41FA5}">
                      <a16:colId xmlns:a16="http://schemas.microsoft.com/office/drawing/2014/main" val="3365479302"/>
                    </a:ext>
                  </a:extLst>
                </a:gridCol>
                <a:gridCol w="678169">
                  <a:extLst>
                    <a:ext uri="{9D8B030D-6E8A-4147-A177-3AD203B41FA5}">
                      <a16:colId xmlns:a16="http://schemas.microsoft.com/office/drawing/2014/main" val="1734745573"/>
                    </a:ext>
                  </a:extLst>
                </a:gridCol>
              </a:tblGrid>
              <a:tr h="304799">
                <a:tc>
                  <a:txBody>
                    <a:bodyPr/>
                    <a:lstStyle/>
                    <a:p>
                      <a:r>
                        <a:rPr lang="it-IT" sz="1400" dirty="0"/>
                        <a:t>12:16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1154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250484"/>
                  </a:ext>
                </a:extLst>
              </a:tr>
            </a:tbl>
          </a:graphicData>
        </a:graphic>
      </p:graphicFrame>
      <p:graphicFrame>
        <p:nvGraphicFramePr>
          <p:cNvPr id="38" name="Tabella 26">
            <a:extLst>
              <a:ext uri="{FF2B5EF4-FFF2-40B4-BE49-F238E27FC236}">
                <a16:creationId xmlns:a16="http://schemas.microsoft.com/office/drawing/2014/main" id="{02A36A4B-6204-494F-B53D-79F840CA3A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697779"/>
              </p:ext>
            </p:extLst>
          </p:nvPr>
        </p:nvGraphicFramePr>
        <p:xfrm>
          <a:off x="8765953" y="3395953"/>
          <a:ext cx="1379645" cy="3048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701476">
                  <a:extLst>
                    <a:ext uri="{9D8B030D-6E8A-4147-A177-3AD203B41FA5}">
                      <a16:colId xmlns:a16="http://schemas.microsoft.com/office/drawing/2014/main" val="3365479302"/>
                    </a:ext>
                  </a:extLst>
                </a:gridCol>
                <a:gridCol w="678169">
                  <a:extLst>
                    <a:ext uri="{9D8B030D-6E8A-4147-A177-3AD203B41FA5}">
                      <a16:colId xmlns:a16="http://schemas.microsoft.com/office/drawing/2014/main" val="1734745573"/>
                    </a:ext>
                  </a:extLst>
                </a:gridCol>
              </a:tblGrid>
              <a:tr h="304799">
                <a:tc>
                  <a:txBody>
                    <a:bodyPr/>
                    <a:lstStyle/>
                    <a:p>
                      <a:r>
                        <a:rPr lang="it-IT" sz="1400" dirty="0"/>
                        <a:t>11:33</a:t>
                      </a:r>
                    </a:p>
                  </a:txBody>
                  <a:tcPr>
                    <a:solidFill>
                      <a:srgbClr val="FB6E0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1131</a:t>
                      </a:r>
                    </a:p>
                  </a:txBody>
                  <a:tcPr>
                    <a:solidFill>
                      <a:srgbClr val="FB6E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250484"/>
                  </a:ext>
                </a:extLst>
              </a:tr>
            </a:tbl>
          </a:graphicData>
        </a:graphic>
      </p:graphicFrame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B68711F7-626B-4F01-8506-9D3FD9C15D10}"/>
              </a:ext>
            </a:extLst>
          </p:cNvPr>
          <p:cNvCxnSpPr>
            <a:stCxn id="2" idx="4"/>
          </p:cNvCxnSpPr>
          <p:nvPr/>
        </p:nvCxnSpPr>
        <p:spPr>
          <a:xfrm>
            <a:off x="730167" y="2972724"/>
            <a:ext cx="0" cy="3595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A15CF364-3BF5-40D4-9728-C8532859EEDE}"/>
              </a:ext>
            </a:extLst>
          </p:cNvPr>
          <p:cNvCxnSpPr>
            <a:cxnSpLocks/>
          </p:cNvCxnSpPr>
          <p:nvPr/>
        </p:nvCxnSpPr>
        <p:spPr>
          <a:xfrm>
            <a:off x="2166090" y="2822970"/>
            <a:ext cx="0" cy="1023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diritto 50">
            <a:extLst>
              <a:ext uri="{FF2B5EF4-FFF2-40B4-BE49-F238E27FC236}">
                <a16:creationId xmlns:a16="http://schemas.microsoft.com/office/drawing/2014/main" id="{F2C66BB7-851E-4FC9-8B7B-F255E0F82508}"/>
              </a:ext>
            </a:extLst>
          </p:cNvPr>
          <p:cNvCxnSpPr>
            <a:stCxn id="23" idx="4"/>
          </p:cNvCxnSpPr>
          <p:nvPr/>
        </p:nvCxnSpPr>
        <p:spPr>
          <a:xfrm>
            <a:off x="5851615" y="2978692"/>
            <a:ext cx="0" cy="395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A966E023-E314-4BA6-9F64-DF1F783B30FD}"/>
              </a:ext>
            </a:extLst>
          </p:cNvPr>
          <p:cNvCxnSpPr>
            <a:stCxn id="22" idx="4"/>
          </p:cNvCxnSpPr>
          <p:nvPr/>
        </p:nvCxnSpPr>
        <p:spPr>
          <a:xfrm>
            <a:off x="4822065" y="2969943"/>
            <a:ext cx="0" cy="876689"/>
          </a:xfrm>
          <a:prstGeom prst="line">
            <a:avLst/>
          </a:prstGeom>
          <a:ln>
            <a:solidFill>
              <a:srgbClr val="FB6E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8C90296F-8A26-49E2-9E6B-C3602112E7B6}"/>
              </a:ext>
            </a:extLst>
          </p:cNvPr>
          <p:cNvCxnSpPr>
            <a:cxnSpLocks/>
            <a:stCxn id="25" idx="4"/>
            <a:endCxn id="38" idx="0"/>
          </p:cNvCxnSpPr>
          <p:nvPr/>
        </p:nvCxnSpPr>
        <p:spPr>
          <a:xfrm flipH="1">
            <a:off x="9455775" y="2978692"/>
            <a:ext cx="1" cy="417261"/>
          </a:xfrm>
          <a:prstGeom prst="line">
            <a:avLst/>
          </a:prstGeom>
          <a:ln>
            <a:solidFill>
              <a:srgbClr val="FB6E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97121D09-B14C-4B38-9A8F-798F134AB021}"/>
              </a:ext>
            </a:extLst>
          </p:cNvPr>
          <p:cNvCxnSpPr>
            <a:stCxn id="24" idx="4"/>
            <a:endCxn id="37" idx="0"/>
          </p:cNvCxnSpPr>
          <p:nvPr/>
        </p:nvCxnSpPr>
        <p:spPr>
          <a:xfrm flipH="1">
            <a:off x="7435189" y="2991765"/>
            <a:ext cx="1" cy="396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52C3CEFA-C994-4250-A4CD-A173B960D1A8}"/>
              </a:ext>
            </a:extLst>
          </p:cNvPr>
          <p:cNvCxnSpPr>
            <a:cxnSpLocks/>
            <a:stCxn id="21" idx="4"/>
          </p:cNvCxnSpPr>
          <p:nvPr/>
        </p:nvCxnSpPr>
        <p:spPr>
          <a:xfrm>
            <a:off x="3596528" y="2969943"/>
            <a:ext cx="11048" cy="4042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5" name="Tabella 65">
            <a:extLst>
              <a:ext uri="{FF2B5EF4-FFF2-40B4-BE49-F238E27FC236}">
                <a16:creationId xmlns:a16="http://schemas.microsoft.com/office/drawing/2014/main" id="{A9033A61-1227-4B8B-81EE-370BFBDB3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14077"/>
              </p:ext>
            </p:extLst>
          </p:nvPr>
        </p:nvGraphicFramePr>
        <p:xfrm>
          <a:off x="623133" y="5389318"/>
          <a:ext cx="3296300" cy="37084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939725">
                  <a:extLst>
                    <a:ext uri="{9D8B030D-6E8A-4147-A177-3AD203B41FA5}">
                      <a16:colId xmlns:a16="http://schemas.microsoft.com/office/drawing/2014/main" val="2360888869"/>
                    </a:ext>
                  </a:extLst>
                </a:gridCol>
                <a:gridCol w="1356575">
                  <a:extLst>
                    <a:ext uri="{9D8B030D-6E8A-4147-A177-3AD203B41FA5}">
                      <a16:colId xmlns:a16="http://schemas.microsoft.com/office/drawing/2014/main" val="1872624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10:00 – 11:00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1146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916083"/>
                  </a:ext>
                </a:extLst>
              </a:tr>
            </a:tbl>
          </a:graphicData>
        </a:graphic>
      </p:graphicFrame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55A82636-90F3-45F9-B3E1-BA8665F5CBFB}"/>
              </a:ext>
            </a:extLst>
          </p:cNvPr>
          <p:cNvSpPr txBox="1"/>
          <p:nvPr/>
        </p:nvSpPr>
        <p:spPr>
          <a:xfrm>
            <a:off x="199273" y="4749533"/>
            <a:ext cx="189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Result</a:t>
            </a:r>
            <a:r>
              <a:rPr lang="it-IT" dirty="0"/>
              <a:t> </a:t>
            </a:r>
            <a:r>
              <a:rPr lang="it-IT" dirty="0" err="1"/>
              <a:t>Table</a:t>
            </a:r>
            <a:endParaRPr lang="it-IT" dirty="0"/>
          </a:p>
        </p:txBody>
      </p: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0DAE5C16-650D-4999-BAA4-8D17F66C13A4}"/>
              </a:ext>
            </a:extLst>
          </p:cNvPr>
          <p:cNvCxnSpPr/>
          <p:nvPr/>
        </p:nvCxnSpPr>
        <p:spPr>
          <a:xfrm flipV="1">
            <a:off x="261870" y="5078454"/>
            <a:ext cx="11393510" cy="404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2 69">
            <a:extLst>
              <a:ext uri="{FF2B5EF4-FFF2-40B4-BE49-F238E27FC236}">
                <a16:creationId xmlns:a16="http://schemas.microsoft.com/office/drawing/2014/main" id="{7A51F056-8F6D-4FC0-8B04-AF8AD1DBBACF}"/>
              </a:ext>
            </a:extLst>
          </p:cNvPr>
          <p:cNvCxnSpPr>
            <a:cxnSpLocks/>
          </p:cNvCxnSpPr>
          <p:nvPr/>
        </p:nvCxnSpPr>
        <p:spPr>
          <a:xfrm>
            <a:off x="3089304" y="2822970"/>
            <a:ext cx="0" cy="2470247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2 73">
            <a:extLst>
              <a:ext uri="{FF2B5EF4-FFF2-40B4-BE49-F238E27FC236}">
                <a16:creationId xmlns:a16="http://schemas.microsoft.com/office/drawing/2014/main" id="{412771D1-A736-407B-94A1-4A74BF3DFE44}"/>
              </a:ext>
            </a:extLst>
          </p:cNvPr>
          <p:cNvCxnSpPr>
            <a:cxnSpLocks/>
          </p:cNvCxnSpPr>
          <p:nvPr/>
        </p:nvCxnSpPr>
        <p:spPr>
          <a:xfrm>
            <a:off x="6518303" y="2822970"/>
            <a:ext cx="0" cy="2470246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ttore 2 76">
            <a:extLst>
              <a:ext uri="{FF2B5EF4-FFF2-40B4-BE49-F238E27FC236}">
                <a16:creationId xmlns:a16="http://schemas.microsoft.com/office/drawing/2014/main" id="{3DD9D564-DE12-4A19-BC4C-8A363B7BBCBF}"/>
              </a:ext>
            </a:extLst>
          </p:cNvPr>
          <p:cNvCxnSpPr>
            <a:cxnSpLocks/>
          </p:cNvCxnSpPr>
          <p:nvPr/>
        </p:nvCxnSpPr>
        <p:spPr>
          <a:xfrm>
            <a:off x="10643169" y="2825751"/>
            <a:ext cx="0" cy="2470245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e 81">
            <a:extLst>
              <a:ext uri="{FF2B5EF4-FFF2-40B4-BE49-F238E27FC236}">
                <a16:creationId xmlns:a16="http://schemas.microsoft.com/office/drawing/2014/main" id="{76C2790B-AB24-4E5F-AE37-9CA54E3CB24E}"/>
              </a:ext>
            </a:extLst>
          </p:cNvPr>
          <p:cNvSpPr/>
          <p:nvPr/>
        </p:nvSpPr>
        <p:spPr>
          <a:xfrm>
            <a:off x="8458197" y="2693062"/>
            <a:ext cx="342782" cy="309550"/>
          </a:xfrm>
          <a:prstGeom prst="ellipse">
            <a:avLst/>
          </a:prstGeom>
          <a:solidFill>
            <a:srgbClr val="FB6E05"/>
          </a:solidFill>
          <a:ln>
            <a:solidFill>
              <a:srgbClr val="FB6E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83" name="Tabella 26">
            <a:extLst>
              <a:ext uri="{FF2B5EF4-FFF2-40B4-BE49-F238E27FC236}">
                <a16:creationId xmlns:a16="http://schemas.microsoft.com/office/drawing/2014/main" id="{0A189602-4620-4BCD-845E-A064658ED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317192"/>
              </p:ext>
            </p:extLst>
          </p:nvPr>
        </p:nvGraphicFramePr>
        <p:xfrm>
          <a:off x="8024285" y="3870552"/>
          <a:ext cx="1379645" cy="3048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701476">
                  <a:extLst>
                    <a:ext uri="{9D8B030D-6E8A-4147-A177-3AD203B41FA5}">
                      <a16:colId xmlns:a16="http://schemas.microsoft.com/office/drawing/2014/main" val="3365479302"/>
                    </a:ext>
                  </a:extLst>
                </a:gridCol>
                <a:gridCol w="678169">
                  <a:extLst>
                    <a:ext uri="{9D8B030D-6E8A-4147-A177-3AD203B41FA5}">
                      <a16:colId xmlns:a16="http://schemas.microsoft.com/office/drawing/2014/main" val="1734745573"/>
                    </a:ext>
                  </a:extLst>
                </a:gridCol>
              </a:tblGrid>
              <a:tr h="304799">
                <a:tc>
                  <a:txBody>
                    <a:bodyPr/>
                    <a:lstStyle/>
                    <a:p>
                      <a:r>
                        <a:rPr lang="it-IT" sz="1400" dirty="0"/>
                        <a:t>10:29</a:t>
                      </a:r>
                    </a:p>
                  </a:txBody>
                  <a:tcPr>
                    <a:solidFill>
                      <a:srgbClr val="FB6E0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1137</a:t>
                      </a:r>
                    </a:p>
                  </a:txBody>
                  <a:tcPr>
                    <a:solidFill>
                      <a:srgbClr val="FB6E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250484"/>
                  </a:ext>
                </a:extLst>
              </a:tr>
            </a:tbl>
          </a:graphicData>
        </a:graphic>
      </p:graphicFrame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6FCCCC02-CEE8-4D4D-9270-671A62801DA5}"/>
              </a:ext>
            </a:extLst>
          </p:cNvPr>
          <p:cNvCxnSpPr>
            <a:stCxn id="82" idx="4"/>
          </p:cNvCxnSpPr>
          <p:nvPr/>
        </p:nvCxnSpPr>
        <p:spPr>
          <a:xfrm>
            <a:off x="8629588" y="3002612"/>
            <a:ext cx="0" cy="867940"/>
          </a:xfrm>
          <a:prstGeom prst="line">
            <a:avLst/>
          </a:prstGeom>
          <a:ln>
            <a:solidFill>
              <a:srgbClr val="FB6E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Tabella 65">
            <a:extLst>
              <a:ext uri="{FF2B5EF4-FFF2-40B4-BE49-F238E27FC236}">
                <a16:creationId xmlns:a16="http://schemas.microsoft.com/office/drawing/2014/main" id="{D4B5FF46-7AB5-4822-8BDC-5A0C51D249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698759"/>
              </p:ext>
            </p:extLst>
          </p:nvPr>
        </p:nvGraphicFramePr>
        <p:xfrm>
          <a:off x="8427053" y="5369897"/>
          <a:ext cx="3296300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939725">
                  <a:extLst>
                    <a:ext uri="{9D8B030D-6E8A-4147-A177-3AD203B41FA5}">
                      <a16:colId xmlns:a16="http://schemas.microsoft.com/office/drawing/2014/main" val="2360888869"/>
                    </a:ext>
                  </a:extLst>
                </a:gridCol>
                <a:gridCol w="1356575">
                  <a:extLst>
                    <a:ext uri="{9D8B030D-6E8A-4147-A177-3AD203B41FA5}">
                      <a16:colId xmlns:a16="http://schemas.microsoft.com/office/drawing/2014/main" val="1872624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10:00 – 11:00</a:t>
                      </a:r>
                    </a:p>
                  </a:txBody>
                  <a:tcPr>
                    <a:solidFill>
                      <a:srgbClr val="FB6E0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1144,75</a:t>
                      </a:r>
                    </a:p>
                  </a:txBody>
                  <a:tcPr>
                    <a:solidFill>
                      <a:srgbClr val="FB6E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916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11:00 – 12:00</a:t>
                      </a:r>
                    </a:p>
                  </a:txBody>
                  <a:tcPr>
                    <a:solidFill>
                      <a:srgbClr val="FB6E0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1141</a:t>
                      </a:r>
                    </a:p>
                  </a:txBody>
                  <a:tcPr>
                    <a:solidFill>
                      <a:srgbClr val="FB6E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798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12:00 – 13:00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003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6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  <p:bldP spid="8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C090C06F-EB79-4366-892B-567479636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133" y="609436"/>
            <a:ext cx="8804202" cy="982827"/>
          </a:xfrm>
        </p:spPr>
        <p:txBody>
          <a:bodyPr/>
          <a:lstStyle/>
          <a:p>
            <a:r>
              <a:rPr lang="it-IT" dirty="0"/>
              <a:t>Watermarks</a:t>
            </a:r>
            <a:endParaRPr lang="it-IT" dirty="0">
              <a:solidFill>
                <a:schemeClr val="tx1"/>
              </a:solidFill>
            </a:endParaRP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CF4DCF0C-7AB7-4E53-A87E-6BAC78F18621}"/>
              </a:ext>
            </a:extLst>
          </p:cNvPr>
          <p:cNvCxnSpPr>
            <a:cxnSpLocks/>
          </p:cNvCxnSpPr>
          <p:nvPr/>
        </p:nvCxnSpPr>
        <p:spPr>
          <a:xfrm>
            <a:off x="261870" y="3960426"/>
            <a:ext cx="11668259" cy="0"/>
          </a:xfrm>
          <a:prstGeom prst="straightConnector1">
            <a:avLst/>
          </a:prstGeom>
          <a:ln w="381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DF08616-0528-4FCF-A4CA-153D27D12A4A}"/>
              </a:ext>
            </a:extLst>
          </p:cNvPr>
          <p:cNvCxnSpPr/>
          <p:nvPr/>
        </p:nvCxnSpPr>
        <p:spPr>
          <a:xfrm>
            <a:off x="3934613" y="3696752"/>
            <a:ext cx="0" cy="52734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A749E732-526E-4E69-BAEB-D85604862E48}"/>
              </a:ext>
            </a:extLst>
          </p:cNvPr>
          <p:cNvCxnSpPr/>
          <p:nvPr/>
        </p:nvCxnSpPr>
        <p:spPr>
          <a:xfrm>
            <a:off x="7767160" y="3683736"/>
            <a:ext cx="0" cy="52734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3057EC-0E51-4A01-83E1-13B02EC92041}"/>
              </a:ext>
            </a:extLst>
          </p:cNvPr>
          <p:cNvSpPr txBox="1"/>
          <p:nvPr/>
        </p:nvSpPr>
        <p:spPr>
          <a:xfrm>
            <a:off x="3323988" y="3061927"/>
            <a:ext cx="123814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B6E05"/>
                </a:solidFill>
              </a:rPr>
              <a:t>Watermark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3704470-BF49-4368-BE61-6DF3A14B8E82}"/>
              </a:ext>
            </a:extLst>
          </p:cNvPr>
          <p:cNvSpPr txBox="1"/>
          <p:nvPr/>
        </p:nvSpPr>
        <p:spPr>
          <a:xfrm>
            <a:off x="6954946" y="3010677"/>
            <a:ext cx="162442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B0F0"/>
                </a:solidFill>
              </a:rPr>
              <a:t>Max Event Time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5FB27C3-2E10-4D0D-958D-356376DEB3F8}"/>
              </a:ext>
            </a:extLst>
          </p:cNvPr>
          <p:cNvSpPr txBox="1"/>
          <p:nvPr/>
        </p:nvSpPr>
        <p:spPr>
          <a:xfrm>
            <a:off x="8481401" y="1827683"/>
            <a:ext cx="3418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Watermark </a:t>
            </a:r>
            <a:r>
              <a:rPr lang="it-IT" dirty="0" err="1"/>
              <a:t>value</a:t>
            </a:r>
            <a:r>
              <a:rPr lang="it-IT" dirty="0"/>
              <a:t> = 40 </a:t>
            </a:r>
            <a:r>
              <a:rPr lang="it-IT" dirty="0" err="1"/>
              <a:t>mins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7D4D1D2-E4B1-451F-AD01-FF9A2D3AE971}"/>
              </a:ext>
            </a:extLst>
          </p:cNvPr>
          <p:cNvSpPr txBox="1"/>
          <p:nvPr/>
        </p:nvSpPr>
        <p:spPr>
          <a:xfrm>
            <a:off x="7369917" y="3314404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12:45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1CD8F4C-F02E-4EF6-AC03-8A0E045A5ED8}"/>
              </a:ext>
            </a:extLst>
          </p:cNvPr>
          <p:cNvSpPr txBox="1"/>
          <p:nvPr/>
        </p:nvSpPr>
        <p:spPr>
          <a:xfrm>
            <a:off x="3543013" y="3314404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12:05</a:t>
            </a: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511421C-172C-4AEE-A217-0A533694E28F}"/>
              </a:ext>
            </a:extLst>
          </p:cNvPr>
          <p:cNvCxnSpPr>
            <a:cxnSpLocks/>
          </p:cNvCxnSpPr>
          <p:nvPr/>
        </p:nvCxnSpPr>
        <p:spPr>
          <a:xfrm>
            <a:off x="7877447" y="4800599"/>
            <a:ext cx="3722509" cy="0"/>
          </a:xfrm>
          <a:prstGeom prst="line">
            <a:avLst/>
          </a:prstGeom>
          <a:ln w="41275">
            <a:solidFill>
              <a:srgbClr val="009BD9"/>
            </a:solidFill>
            <a:prstDash val="solid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D4E61229-4B20-4ED6-AEC7-63EB9436C6E4}"/>
              </a:ext>
            </a:extLst>
          </p:cNvPr>
          <p:cNvCxnSpPr>
            <a:cxnSpLocks/>
          </p:cNvCxnSpPr>
          <p:nvPr/>
        </p:nvCxnSpPr>
        <p:spPr>
          <a:xfrm>
            <a:off x="4071257" y="4811485"/>
            <a:ext cx="3516085" cy="0"/>
          </a:xfrm>
          <a:prstGeom prst="line">
            <a:avLst/>
          </a:prstGeom>
          <a:ln w="41275">
            <a:solidFill>
              <a:srgbClr val="FB6E05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432EDA26-3BBA-41A0-8F49-A2542DC148D3}"/>
              </a:ext>
            </a:extLst>
          </p:cNvPr>
          <p:cNvCxnSpPr>
            <a:cxnSpLocks/>
          </p:cNvCxnSpPr>
          <p:nvPr/>
        </p:nvCxnSpPr>
        <p:spPr>
          <a:xfrm flipH="1">
            <a:off x="544285" y="4811485"/>
            <a:ext cx="3131276" cy="0"/>
          </a:xfrm>
          <a:prstGeom prst="line">
            <a:avLst/>
          </a:prstGeom>
          <a:ln w="41275">
            <a:solidFill>
              <a:srgbClr val="FF0000"/>
            </a:solidFill>
            <a:prstDash val="solid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88D8791-D41E-4873-B277-B2BDE9658B4A}"/>
              </a:ext>
            </a:extLst>
          </p:cNvPr>
          <p:cNvSpPr txBox="1"/>
          <p:nvPr/>
        </p:nvSpPr>
        <p:spPr>
          <a:xfrm>
            <a:off x="8481401" y="441338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Acceptable</a:t>
            </a:r>
            <a:r>
              <a:rPr lang="it-IT" dirty="0"/>
              <a:t> Events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1071BB8-DB00-454D-9B00-319AF8D605BC}"/>
              </a:ext>
            </a:extLst>
          </p:cNvPr>
          <p:cNvSpPr txBox="1"/>
          <p:nvPr/>
        </p:nvSpPr>
        <p:spPr>
          <a:xfrm>
            <a:off x="4456066" y="4413380"/>
            <a:ext cx="3131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Late </a:t>
            </a:r>
            <a:r>
              <a:rPr lang="it-IT" dirty="0" err="1"/>
              <a:t>Acceptable</a:t>
            </a:r>
            <a:r>
              <a:rPr lang="it-IT" dirty="0"/>
              <a:t> Events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2DC611F-6B6C-40CE-8A89-6A0D635AC315}"/>
              </a:ext>
            </a:extLst>
          </p:cNvPr>
          <p:cNvSpPr txBox="1"/>
          <p:nvPr/>
        </p:nvSpPr>
        <p:spPr>
          <a:xfrm>
            <a:off x="970468" y="4418046"/>
            <a:ext cx="235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Too Late Events</a:t>
            </a:r>
          </a:p>
        </p:txBody>
      </p:sp>
    </p:spTree>
    <p:extLst>
      <p:ext uri="{BB962C8B-B14F-4D97-AF65-F5344CB8AC3E}">
        <p14:creationId xmlns:p14="http://schemas.microsoft.com/office/powerpoint/2010/main" val="329989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C090C06F-EB79-4366-892B-567479636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133" y="261093"/>
            <a:ext cx="8804202" cy="982827"/>
          </a:xfrm>
        </p:spPr>
        <p:txBody>
          <a:bodyPr/>
          <a:lstStyle/>
          <a:p>
            <a:r>
              <a:rPr lang="it-IT" dirty="0"/>
              <a:t>Watermarks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5FB27C3-2E10-4D0D-958D-356376DEB3F8}"/>
              </a:ext>
            </a:extLst>
          </p:cNvPr>
          <p:cNvSpPr txBox="1"/>
          <p:nvPr/>
        </p:nvSpPr>
        <p:spPr>
          <a:xfrm>
            <a:off x="8414657" y="567001"/>
            <a:ext cx="3418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Watermark </a:t>
            </a:r>
            <a:r>
              <a:rPr lang="it-IT" dirty="0" err="1"/>
              <a:t>value</a:t>
            </a:r>
            <a:r>
              <a:rPr lang="it-IT" dirty="0"/>
              <a:t> </a:t>
            </a:r>
            <a:r>
              <a:rPr lang="it-IT"/>
              <a:t>= 40 </a:t>
            </a:r>
            <a:r>
              <a:rPr lang="it-IT" dirty="0" err="1"/>
              <a:t>mins</a:t>
            </a:r>
            <a:endParaRPr lang="it-IT" dirty="0"/>
          </a:p>
        </p:txBody>
      </p:sp>
      <p:graphicFrame>
        <p:nvGraphicFramePr>
          <p:cNvPr id="65" name="Tabella 65">
            <a:extLst>
              <a:ext uri="{FF2B5EF4-FFF2-40B4-BE49-F238E27FC236}">
                <a16:creationId xmlns:a16="http://schemas.microsoft.com/office/drawing/2014/main" id="{F5CE778D-90C2-48A6-90F0-AE0715CEEF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868760"/>
              </p:ext>
            </p:extLst>
          </p:nvPr>
        </p:nvGraphicFramePr>
        <p:xfrm>
          <a:off x="4361481" y="5247092"/>
          <a:ext cx="3296300" cy="7416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939725">
                  <a:extLst>
                    <a:ext uri="{9D8B030D-6E8A-4147-A177-3AD203B41FA5}">
                      <a16:colId xmlns:a16="http://schemas.microsoft.com/office/drawing/2014/main" val="2360888869"/>
                    </a:ext>
                  </a:extLst>
                </a:gridCol>
                <a:gridCol w="1356575">
                  <a:extLst>
                    <a:ext uri="{9D8B030D-6E8A-4147-A177-3AD203B41FA5}">
                      <a16:colId xmlns:a16="http://schemas.microsoft.com/office/drawing/2014/main" val="1872624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b="1" dirty="0"/>
                        <a:t>10:00 – 11:00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1146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916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11:00 – 12:00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02019"/>
                  </a:ext>
                </a:extLst>
              </a:tr>
            </a:tbl>
          </a:graphicData>
        </a:graphic>
      </p:graphicFrame>
      <p:graphicFrame>
        <p:nvGraphicFramePr>
          <p:cNvPr id="66" name="Tabella 65">
            <a:extLst>
              <a:ext uri="{FF2B5EF4-FFF2-40B4-BE49-F238E27FC236}">
                <a16:creationId xmlns:a16="http://schemas.microsoft.com/office/drawing/2014/main" id="{4AA89FBB-A74E-43A7-8728-711969E7A3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586600"/>
              </p:ext>
            </p:extLst>
          </p:nvPr>
        </p:nvGraphicFramePr>
        <p:xfrm>
          <a:off x="4361481" y="5247092"/>
          <a:ext cx="3296300" cy="7416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939725">
                  <a:extLst>
                    <a:ext uri="{9D8B030D-6E8A-4147-A177-3AD203B41FA5}">
                      <a16:colId xmlns:a16="http://schemas.microsoft.com/office/drawing/2014/main" val="2360888869"/>
                    </a:ext>
                  </a:extLst>
                </a:gridCol>
                <a:gridCol w="1356575">
                  <a:extLst>
                    <a:ext uri="{9D8B030D-6E8A-4147-A177-3AD203B41FA5}">
                      <a16:colId xmlns:a16="http://schemas.microsoft.com/office/drawing/2014/main" val="1872624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b="1" dirty="0"/>
                        <a:t>10:00 – 11:00</a:t>
                      </a:r>
                    </a:p>
                  </a:txBody>
                  <a:tcPr>
                    <a:solidFill>
                      <a:srgbClr val="FB6E0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1147,3</a:t>
                      </a:r>
                    </a:p>
                  </a:txBody>
                  <a:tcPr>
                    <a:solidFill>
                      <a:srgbClr val="FB6E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916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11:00 – 12:00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02019"/>
                  </a:ext>
                </a:extLst>
              </a:tr>
            </a:tbl>
          </a:graphicData>
        </a:graphic>
      </p:graphicFrame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E6B5E894-60B7-4FF2-8C40-DBD65F15EC22}"/>
              </a:ext>
            </a:extLst>
          </p:cNvPr>
          <p:cNvCxnSpPr>
            <a:cxnSpLocks/>
          </p:cNvCxnSpPr>
          <p:nvPr/>
        </p:nvCxnSpPr>
        <p:spPr>
          <a:xfrm>
            <a:off x="261870" y="2081046"/>
            <a:ext cx="11668259" cy="0"/>
          </a:xfrm>
          <a:prstGeom prst="straightConnector1">
            <a:avLst/>
          </a:prstGeom>
          <a:ln w="381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BECB19FC-E9A6-4D2F-AA52-0123E3667F59}"/>
              </a:ext>
            </a:extLst>
          </p:cNvPr>
          <p:cNvCxnSpPr/>
          <p:nvPr/>
        </p:nvCxnSpPr>
        <p:spPr>
          <a:xfrm>
            <a:off x="3089304" y="1817372"/>
            <a:ext cx="0" cy="52734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73682259-4218-43A2-BF51-DB77DAFCA56C}"/>
              </a:ext>
            </a:extLst>
          </p:cNvPr>
          <p:cNvCxnSpPr/>
          <p:nvPr/>
        </p:nvCxnSpPr>
        <p:spPr>
          <a:xfrm>
            <a:off x="6522075" y="1847262"/>
            <a:ext cx="0" cy="52734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onnettore diritto 69">
            <a:extLst>
              <a:ext uri="{FF2B5EF4-FFF2-40B4-BE49-F238E27FC236}">
                <a16:creationId xmlns:a16="http://schemas.microsoft.com/office/drawing/2014/main" id="{F0211CAB-D3E1-4B92-BB26-B204983CFF83}"/>
              </a:ext>
            </a:extLst>
          </p:cNvPr>
          <p:cNvCxnSpPr/>
          <p:nvPr/>
        </p:nvCxnSpPr>
        <p:spPr>
          <a:xfrm>
            <a:off x="10643169" y="1820153"/>
            <a:ext cx="0" cy="52734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93FD712F-EE68-432E-B6C3-A2EFD66C79F8}"/>
              </a:ext>
            </a:extLst>
          </p:cNvPr>
          <p:cNvSpPr txBox="1"/>
          <p:nvPr/>
        </p:nvSpPr>
        <p:spPr>
          <a:xfrm>
            <a:off x="2430335" y="1477930"/>
            <a:ext cx="142474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dirty="0"/>
              <a:t>Window 1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AA003791-A844-439F-8965-95CFFDEFF062}"/>
              </a:ext>
            </a:extLst>
          </p:cNvPr>
          <p:cNvSpPr txBox="1"/>
          <p:nvPr/>
        </p:nvSpPr>
        <p:spPr>
          <a:xfrm>
            <a:off x="5839059" y="1477930"/>
            <a:ext cx="142474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dirty="0"/>
              <a:t>Window 2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DC136182-A974-4CCD-A097-86FFD9E371F7}"/>
              </a:ext>
            </a:extLst>
          </p:cNvPr>
          <p:cNvSpPr txBox="1"/>
          <p:nvPr/>
        </p:nvSpPr>
        <p:spPr>
          <a:xfrm>
            <a:off x="9930799" y="1480711"/>
            <a:ext cx="142474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dirty="0"/>
              <a:t>Window 3</a:t>
            </a:r>
          </a:p>
        </p:txBody>
      </p:sp>
      <p:sp>
        <p:nvSpPr>
          <p:cNvPr id="74" name="Ovale 73">
            <a:extLst>
              <a:ext uri="{FF2B5EF4-FFF2-40B4-BE49-F238E27FC236}">
                <a16:creationId xmlns:a16="http://schemas.microsoft.com/office/drawing/2014/main" id="{03AAB672-B680-437D-A320-F33BF08144B5}"/>
              </a:ext>
            </a:extLst>
          </p:cNvPr>
          <p:cNvSpPr/>
          <p:nvPr/>
        </p:nvSpPr>
        <p:spPr>
          <a:xfrm>
            <a:off x="558776" y="2314831"/>
            <a:ext cx="342782" cy="309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5" name="Ovale 74">
            <a:extLst>
              <a:ext uri="{FF2B5EF4-FFF2-40B4-BE49-F238E27FC236}">
                <a16:creationId xmlns:a16="http://schemas.microsoft.com/office/drawing/2014/main" id="{BF53DB5B-34AC-4941-BDE1-444A0766AA85}"/>
              </a:ext>
            </a:extLst>
          </p:cNvPr>
          <p:cNvSpPr/>
          <p:nvPr/>
        </p:nvSpPr>
        <p:spPr>
          <a:xfrm>
            <a:off x="2018074" y="2312050"/>
            <a:ext cx="342782" cy="309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Ovale 75">
            <a:extLst>
              <a:ext uri="{FF2B5EF4-FFF2-40B4-BE49-F238E27FC236}">
                <a16:creationId xmlns:a16="http://schemas.microsoft.com/office/drawing/2014/main" id="{2F2444B7-8ABD-4E87-B0F6-4A2B586F3B28}"/>
              </a:ext>
            </a:extLst>
          </p:cNvPr>
          <p:cNvSpPr/>
          <p:nvPr/>
        </p:nvSpPr>
        <p:spPr>
          <a:xfrm>
            <a:off x="3425137" y="2312050"/>
            <a:ext cx="342782" cy="309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7" name="Ovale 76">
            <a:extLst>
              <a:ext uri="{FF2B5EF4-FFF2-40B4-BE49-F238E27FC236}">
                <a16:creationId xmlns:a16="http://schemas.microsoft.com/office/drawing/2014/main" id="{F38A5E99-1FA3-4B5E-B6C4-95AA0D6B22A5}"/>
              </a:ext>
            </a:extLst>
          </p:cNvPr>
          <p:cNvSpPr/>
          <p:nvPr/>
        </p:nvSpPr>
        <p:spPr>
          <a:xfrm>
            <a:off x="4650674" y="2312050"/>
            <a:ext cx="342782" cy="309550"/>
          </a:xfrm>
          <a:prstGeom prst="ellipse">
            <a:avLst/>
          </a:prstGeom>
          <a:solidFill>
            <a:srgbClr val="FB6E05"/>
          </a:solidFill>
          <a:ln>
            <a:solidFill>
              <a:srgbClr val="FB6E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8" name="Ovale 77">
            <a:extLst>
              <a:ext uri="{FF2B5EF4-FFF2-40B4-BE49-F238E27FC236}">
                <a16:creationId xmlns:a16="http://schemas.microsoft.com/office/drawing/2014/main" id="{E20CBAC7-71E8-4CA8-9E06-3EAB2941944F}"/>
              </a:ext>
            </a:extLst>
          </p:cNvPr>
          <p:cNvSpPr/>
          <p:nvPr/>
        </p:nvSpPr>
        <p:spPr>
          <a:xfrm>
            <a:off x="5680224" y="2320799"/>
            <a:ext cx="342782" cy="309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9" name="Ovale 78">
            <a:extLst>
              <a:ext uri="{FF2B5EF4-FFF2-40B4-BE49-F238E27FC236}">
                <a16:creationId xmlns:a16="http://schemas.microsoft.com/office/drawing/2014/main" id="{13CB9002-66E1-40FF-9263-E02CF4293BB2}"/>
              </a:ext>
            </a:extLst>
          </p:cNvPr>
          <p:cNvSpPr/>
          <p:nvPr/>
        </p:nvSpPr>
        <p:spPr>
          <a:xfrm>
            <a:off x="7263799" y="2333872"/>
            <a:ext cx="342782" cy="309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0" name="Ovale 79">
            <a:extLst>
              <a:ext uri="{FF2B5EF4-FFF2-40B4-BE49-F238E27FC236}">
                <a16:creationId xmlns:a16="http://schemas.microsoft.com/office/drawing/2014/main" id="{B5621D33-6DA5-45CB-830E-D431B537CB47}"/>
              </a:ext>
            </a:extLst>
          </p:cNvPr>
          <p:cNvSpPr/>
          <p:nvPr/>
        </p:nvSpPr>
        <p:spPr>
          <a:xfrm>
            <a:off x="9284385" y="2320799"/>
            <a:ext cx="342782" cy="309550"/>
          </a:xfrm>
          <a:prstGeom prst="ellipse">
            <a:avLst/>
          </a:prstGeom>
          <a:solidFill>
            <a:srgbClr val="FB6E05"/>
          </a:solidFill>
          <a:ln>
            <a:solidFill>
              <a:srgbClr val="FB6E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81" name="Tabella 26">
            <a:extLst>
              <a:ext uri="{FF2B5EF4-FFF2-40B4-BE49-F238E27FC236}">
                <a16:creationId xmlns:a16="http://schemas.microsoft.com/office/drawing/2014/main" id="{B34F3468-E531-476F-9D4B-66B69024DE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938300"/>
              </p:ext>
            </p:extLst>
          </p:nvPr>
        </p:nvGraphicFramePr>
        <p:xfrm>
          <a:off x="295647" y="2983948"/>
          <a:ext cx="1421535" cy="309549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722775">
                  <a:extLst>
                    <a:ext uri="{9D8B030D-6E8A-4147-A177-3AD203B41FA5}">
                      <a16:colId xmlns:a16="http://schemas.microsoft.com/office/drawing/2014/main" val="3365479302"/>
                    </a:ext>
                  </a:extLst>
                </a:gridCol>
                <a:gridCol w="698760">
                  <a:extLst>
                    <a:ext uri="{9D8B030D-6E8A-4147-A177-3AD203B41FA5}">
                      <a16:colId xmlns:a16="http://schemas.microsoft.com/office/drawing/2014/main" val="1734745573"/>
                    </a:ext>
                  </a:extLst>
                </a:gridCol>
              </a:tblGrid>
              <a:tr h="309549">
                <a:tc>
                  <a:txBody>
                    <a:bodyPr/>
                    <a:lstStyle/>
                    <a:p>
                      <a:r>
                        <a:rPr lang="it-IT" sz="1400" dirty="0"/>
                        <a:t>10:06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1143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250484"/>
                  </a:ext>
                </a:extLst>
              </a:tr>
            </a:tbl>
          </a:graphicData>
        </a:graphic>
      </p:graphicFrame>
      <p:graphicFrame>
        <p:nvGraphicFramePr>
          <p:cNvPr id="82" name="Tabella 26">
            <a:extLst>
              <a:ext uri="{FF2B5EF4-FFF2-40B4-BE49-F238E27FC236}">
                <a16:creationId xmlns:a16="http://schemas.microsoft.com/office/drawing/2014/main" id="{6F24405C-67FF-4A66-86BB-D8FF7435BD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252281"/>
              </p:ext>
            </p:extLst>
          </p:nvPr>
        </p:nvGraphicFramePr>
        <p:xfrm>
          <a:off x="1140549" y="3498289"/>
          <a:ext cx="1484412" cy="309549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754745">
                  <a:extLst>
                    <a:ext uri="{9D8B030D-6E8A-4147-A177-3AD203B41FA5}">
                      <a16:colId xmlns:a16="http://schemas.microsoft.com/office/drawing/2014/main" val="3365479302"/>
                    </a:ext>
                  </a:extLst>
                </a:gridCol>
                <a:gridCol w="729667">
                  <a:extLst>
                    <a:ext uri="{9D8B030D-6E8A-4147-A177-3AD203B41FA5}">
                      <a16:colId xmlns:a16="http://schemas.microsoft.com/office/drawing/2014/main" val="1734745573"/>
                    </a:ext>
                  </a:extLst>
                </a:gridCol>
              </a:tblGrid>
              <a:tr h="309549">
                <a:tc>
                  <a:txBody>
                    <a:bodyPr/>
                    <a:lstStyle/>
                    <a:p>
                      <a:r>
                        <a:rPr lang="it-IT" sz="1400" dirty="0"/>
                        <a:t>10:38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1149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250484"/>
                  </a:ext>
                </a:extLst>
              </a:tr>
            </a:tbl>
          </a:graphicData>
        </a:graphic>
      </p:graphicFrame>
      <p:graphicFrame>
        <p:nvGraphicFramePr>
          <p:cNvPr id="83" name="Tabella 26">
            <a:extLst>
              <a:ext uri="{FF2B5EF4-FFF2-40B4-BE49-F238E27FC236}">
                <a16:creationId xmlns:a16="http://schemas.microsoft.com/office/drawing/2014/main" id="{2AE12285-E9EA-4C52-9B5A-D194979F4A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958291"/>
              </p:ext>
            </p:extLst>
          </p:nvPr>
        </p:nvGraphicFramePr>
        <p:xfrm>
          <a:off x="3281569" y="3025809"/>
          <a:ext cx="1379645" cy="3048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701476">
                  <a:extLst>
                    <a:ext uri="{9D8B030D-6E8A-4147-A177-3AD203B41FA5}">
                      <a16:colId xmlns:a16="http://schemas.microsoft.com/office/drawing/2014/main" val="3365479302"/>
                    </a:ext>
                  </a:extLst>
                </a:gridCol>
                <a:gridCol w="678169">
                  <a:extLst>
                    <a:ext uri="{9D8B030D-6E8A-4147-A177-3AD203B41FA5}">
                      <a16:colId xmlns:a16="http://schemas.microsoft.com/office/drawing/2014/main" val="1734745573"/>
                    </a:ext>
                  </a:extLst>
                </a:gridCol>
              </a:tblGrid>
              <a:tr h="304799">
                <a:tc>
                  <a:txBody>
                    <a:bodyPr/>
                    <a:lstStyle/>
                    <a:p>
                      <a:r>
                        <a:rPr lang="it-IT" sz="1400" dirty="0"/>
                        <a:t>11:18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1144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250484"/>
                  </a:ext>
                </a:extLst>
              </a:tr>
            </a:tbl>
          </a:graphicData>
        </a:graphic>
      </p:graphicFrame>
      <p:graphicFrame>
        <p:nvGraphicFramePr>
          <p:cNvPr id="84" name="Tabella 26">
            <a:extLst>
              <a:ext uri="{FF2B5EF4-FFF2-40B4-BE49-F238E27FC236}">
                <a16:creationId xmlns:a16="http://schemas.microsoft.com/office/drawing/2014/main" id="{6CAED026-6C24-4146-9732-DD13669A4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773760"/>
              </p:ext>
            </p:extLst>
          </p:nvPr>
        </p:nvGraphicFramePr>
        <p:xfrm>
          <a:off x="4275309" y="3503038"/>
          <a:ext cx="1379645" cy="3048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701476">
                  <a:extLst>
                    <a:ext uri="{9D8B030D-6E8A-4147-A177-3AD203B41FA5}">
                      <a16:colId xmlns:a16="http://schemas.microsoft.com/office/drawing/2014/main" val="3365479302"/>
                    </a:ext>
                  </a:extLst>
                </a:gridCol>
                <a:gridCol w="678169">
                  <a:extLst>
                    <a:ext uri="{9D8B030D-6E8A-4147-A177-3AD203B41FA5}">
                      <a16:colId xmlns:a16="http://schemas.microsoft.com/office/drawing/2014/main" val="1734745573"/>
                    </a:ext>
                  </a:extLst>
                </a:gridCol>
              </a:tblGrid>
              <a:tr h="304799">
                <a:tc>
                  <a:txBody>
                    <a:bodyPr/>
                    <a:lstStyle/>
                    <a:p>
                      <a:r>
                        <a:rPr lang="it-IT" sz="1400" dirty="0"/>
                        <a:t>10:07</a:t>
                      </a:r>
                    </a:p>
                  </a:txBody>
                  <a:tcPr>
                    <a:solidFill>
                      <a:srgbClr val="FB6E0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1150</a:t>
                      </a:r>
                    </a:p>
                  </a:txBody>
                  <a:tcPr>
                    <a:solidFill>
                      <a:srgbClr val="FB6E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250484"/>
                  </a:ext>
                </a:extLst>
              </a:tr>
            </a:tbl>
          </a:graphicData>
        </a:graphic>
      </p:graphicFrame>
      <p:graphicFrame>
        <p:nvGraphicFramePr>
          <p:cNvPr id="85" name="Tabella 26">
            <a:extLst>
              <a:ext uri="{FF2B5EF4-FFF2-40B4-BE49-F238E27FC236}">
                <a16:creationId xmlns:a16="http://schemas.microsoft.com/office/drawing/2014/main" id="{37D83C15-4A84-4747-840A-CAE2A9F6A8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733707"/>
              </p:ext>
            </p:extLst>
          </p:nvPr>
        </p:nvGraphicFramePr>
        <p:xfrm>
          <a:off x="5010213" y="3025809"/>
          <a:ext cx="1379645" cy="3048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701476">
                  <a:extLst>
                    <a:ext uri="{9D8B030D-6E8A-4147-A177-3AD203B41FA5}">
                      <a16:colId xmlns:a16="http://schemas.microsoft.com/office/drawing/2014/main" val="3365479302"/>
                    </a:ext>
                  </a:extLst>
                </a:gridCol>
                <a:gridCol w="678169">
                  <a:extLst>
                    <a:ext uri="{9D8B030D-6E8A-4147-A177-3AD203B41FA5}">
                      <a16:colId xmlns:a16="http://schemas.microsoft.com/office/drawing/2014/main" val="1734745573"/>
                    </a:ext>
                  </a:extLst>
                </a:gridCol>
              </a:tblGrid>
              <a:tr h="304799">
                <a:tc>
                  <a:txBody>
                    <a:bodyPr/>
                    <a:lstStyle/>
                    <a:p>
                      <a:r>
                        <a:rPr lang="it-IT" sz="1400" dirty="0"/>
                        <a:t>11:45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1148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250484"/>
                  </a:ext>
                </a:extLst>
              </a:tr>
            </a:tbl>
          </a:graphicData>
        </a:graphic>
      </p:graphicFrame>
      <p:graphicFrame>
        <p:nvGraphicFramePr>
          <p:cNvPr id="86" name="Tabella 26">
            <a:extLst>
              <a:ext uri="{FF2B5EF4-FFF2-40B4-BE49-F238E27FC236}">
                <a16:creationId xmlns:a16="http://schemas.microsoft.com/office/drawing/2014/main" id="{32236095-0B85-47B8-A7F0-3357C50411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288132"/>
              </p:ext>
            </p:extLst>
          </p:nvPr>
        </p:nvGraphicFramePr>
        <p:xfrm>
          <a:off x="6745367" y="3039829"/>
          <a:ext cx="1379645" cy="3048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701476">
                  <a:extLst>
                    <a:ext uri="{9D8B030D-6E8A-4147-A177-3AD203B41FA5}">
                      <a16:colId xmlns:a16="http://schemas.microsoft.com/office/drawing/2014/main" val="3365479302"/>
                    </a:ext>
                  </a:extLst>
                </a:gridCol>
                <a:gridCol w="678169">
                  <a:extLst>
                    <a:ext uri="{9D8B030D-6E8A-4147-A177-3AD203B41FA5}">
                      <a16:colId xmlns:a16="http://schemas.microsoft.com/office/drawing/2014/main" val="1734745573"/>
                    </a:ext>
                  </a:extLst>
                </a:gridCol>
              </a:tblGrid>
              <a:tr h="304799">
                <a:tc>
                  <a:txBody>
                    <a:bodyPr/>
                    <a:lstStyle/>
                    <a:p>
                      <a:r>
                        <a:rPr lang="it-IT" sz="1400" dirty="0"/>
                        <a:t>12:16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1154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250484"/>
                  </a:ext>
                </a:extLst>
              </a:tr>
            </a:tbl>
          </a:graphicData>
        </a:graphic>
      </p:graphicFrame>
      <p:graphicFrame>
        <p:nvGraphicFramePr>
          <p:cNvPr id="87" name="Tabella 26">
            <a:extLst>
              <a:ext uri="{FF2B5EF4-FFF2-40B4-BE49-F238E27FC236}">
                <a16:creationId xmlns:a16="http://schemas.microsoft.com/office/drawing/2014/main" id="{ECC409B2-5861-4022-B9F4-562B03B72E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833013"/>
              </p:ext>
            </p:extLst>
          </p:nvPr>
        </p:nvGraphicFramePr>
        <p:xfrm>
          <a:off x="8765953" y="3047610"/>
          <a:ext cx="1379645" cy="3048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701476">
                  <a:extLst>
                    <a:ext uri="{9D8B030D-6E8A-4147-A177-3AD203B41FA5}">
                      <a16:colId xmlns:a16="http://schemas.microsoft.com/office/drawing/2014/main" val="3365479302"/>
                    </a:ext>
                  </a:extLst>
                </a:gridCol>
                <a:gridCol w="678169">
                  <a:extLst>
                    <a:ext uri="{9D8B030D-6E8A-4147-A177-3AD203B41FA5}">
                      <a16:colId xmlns:a16="http://schemas.microsoft.com/office/drawing/2014/main" val="1734745573"/>
                    </a:ext>
                  </a:extLst>
                </a:gridCol>
              </a:tblGrid>
              <a:tr h="304799">
                <a:tc>
                  <a:txBody>
                    <a:bodyPr/>
                    <a:lstStyle/>
                    <a:p>
                      <a:r>
                        <a:rPr lang="it-IT" sz="1400" dirty="0"/>
                        <a:t>11:33</a:t>
                      </a:r>
                    </a:p>
                  </a:txBody>
                  <a:tcPr>
                    <a:solidFill>
                      <a:srgbClr val="FB6E0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1131</a:t>
                      </a:r>
                    </a:p>
                  </a:txBody>
                  <a:tcPr>
                    <a:solidFill>
                      <a:srgbClr val="FB6E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250484"/>
                  </a:ext>
                </a:extLst>
              </a:tr>
            </a:tbl>
          </a:graphicData>
        </a:graphic>
      </p:graphicFrame>
      <p:cxnSp>
        <p:nvCxnSpPr>
          <p:cNvPr id="88" name="Connettore diritto 87">
            <a:extLst>
              <a:ext uri="{FF2B5EF4-FFF2-40B4-BE49-F238E27FC236}">
                <a16:creationId xmlns:a16="http://schemas.microsoft.com/office/drawing/2014/main" id="{0C1EF06B-E4FD-481F-B05A-64EEAE129A80}"/>
              </a:ext>
            </a:extLst>
          </p:cNvPr>
          <p:cNvCxnSpPr>
            <a:stCxn id="74" idx="4"/>
          </p:cNvCxnSpPr>
          <p:nvPr/>
        </p:nvCxnSpPr>
        <p:spPr>
          <a:xfrm>
            <a:off x="730167" y="2624381"/>
            <a:ext cx="0" cy="3595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ttore diritto 88">
            <a:extLst>
              <a:ext uri="{FF2B5EF4-FFF2-40B4-BE49-F238E27FC236}">
                <a16:creationId xmlns:a16="http://schemas.microsoft.com/office/drawing/2014/main" id="{AAC78CFE-16A9-487D-A30B-FD5B4A247788}"/>
              </a:ext>
            </a:extLst>
          </p:cNvPr>
          <p:cNvCxnSpPr>
            <a:cxnSpLocks/>
          </p:cNvCxnSpPr>
          <p:nvPr/>
        </p:nvCxnSpPr>
        <p:spPr>
          <a:xfrm>
            <a:off x="2166090" y="2474627"/>
            <a:ext cx="0" cy="1023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diritto 89">
            <a:extLst>
              <a:ext uri="{FF2B5EF4-FFF2-40B4-BE49-F238E27FC236}">
                <a16:creationId xmlns:a16="http://schemas.microsoft.com/office/drawing/2014/main" id="{6F72F720-44AA-4C46-932A-05F30F920463}"/>
              </a:ext>
            </a:extLst>
          </p:cNvPr>
          <p:cNvCxnSpPr>
            <a:stCxn id="78" idx="4"/>
          </p:cNvCxnSpPr>
          <p:nvPr/>
        </p:nvCxnSpPr>
        <p:spPr>
          <a:xfrm>
            <a:off x="5851615" y="2630349"/>
            <a:ext cx="0" cy="395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diritto 90">
            <a:extLst>
              <a:ext uri="{FF2B5EF4-FFF2-40B4-BE49-F238E27FC236}">
                <a16:creationId xmlns:a16="http://schemas.microsoft.com/office/drawing/2014/main" id="{8BE08DAC-C63A-4053-8637-EDAB578E98F5}"/>
              </a:ext>
            </a:extLst>
          </p:cNvPr>
          <p:cNvCxnSpPr>
            <a:stCxn id="77" idx="4"/>
          </p:cNvCxnSpPr>
          <p:nvPr/>
        </p:nvCxnSpPr>
        <p:spPr>
          <a:xfrm>
            <a:off x="4822065" y="2621600"/>
            <a:ext cx="0" cy="876689"/>
          </a:xfrm>
          <a:prstGeom prst="line">
            <a:avLst/>
          </a:prstGeom>
          <a:ln>
            <a:solidFill>
              <a:srgbClr val="FB6E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diritto 91">
            <a:extLst>
              <a:ext uri="{FF2B5EF4-FFF2-40B4-BE49-F238E27FC236}">
                <a16:creationId xmlns:a16="http://schemas.microsoft.com/office/drawing/2014/main" id="{6A5B2CB0-5AFC-4AD8-99A6-E986962A4564}"/>
              </a:ext>
            </a:extLst>
          </p:cNvPr>
          <p:cNvCxnSpPr>
            <a:cxnSpLocks/>
            <a:stCxn id="80" idx="4"/>
            <a:endCxn id="87" idx="0"/>
          </p:cNvCxnSpPr>
          <p:nvPr/>
        </p:nvCxnSpPr>
        <p:spPr>
          <a:xfrm flipH="1">
            <a:off x="9455775" y="2630349"/>
            <a:ext cx="1" cy="417261"/>
          </a:xfrm>
          <a:prstGeom prst="line">
            <a:avLst/>
          </a:prstGeom>
          <a:ln>
            <a:solidFill>
              <a:srgbClr val="FB6E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ttore diritto 92">
            <a:extLst>
              <a:ext uri="{FF2B5EF4-FFF2-40B4-BE49-F238E27FC236}">
                <a16:creationId xmlns:a16="http://schemas.microsoft.com/office/drawing/2014/main" id="{50F255BF-B77E-4243-8F42-BA490FB5D88E}"/>
              </a:ext>
            </a:extLst>
          </p:cNvPr>
          <p:cNvCxnSpPr>
            <a:stCxn id="79" idx="4"/>
            <a:endCxn id="86" idx="0"/>
          </p:cNvCxnSpPr>
          <p:nvPr/>
        </p:nvCxnSpPr>
        <p:spPr>
          <a:xfrm flipH="1">
            <a:off x="7435189" y="2643422"/>
            <a:ext cx="1" cy="396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diritto 93">
            <a:extLst>
              <a:ext uri="{FF2B5EF4-FFF2-40B4-BE49-F238E27FC236}">
                <a16:creationId xmlns:a16="http://schemas.microsoft.com/office/drawing/2014/main" id="{1240DC24-1B9C-4705-AA24-43684DE0D0E4}"/>
              </a:ext>
            </a:extLst>
          </p:cNvPr>
          <p:cNvCxnSpPr>
            <a:cxnSpLocks/>
            <a:stCxn id="76" idx="4"/>
          </p:cNvCxnSpPr>
          <p:nvPr/>
        </p:nvCxnSpPr>
        <p:spPr>
          <a:xfrm>
            <a:off x="3596528" y="2621600"/>
            <a:ext cx="11048" cy="4042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5" name="Tabella 65">
            <a:extLst>
              <a:ext uri="{FF2B5EF4-FFF2-40B4-BE49-F238E27FC236}">
                <a16:creationId xmlns:a16="http://schemas.microsoft.com/office/drawing/2014/main" id="{3920E210-75C0-4BBF-86A8-81E5504B6F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972433"/>
              </p:ext>
            </p:extLst>
          </p:nvPr>
        </p:nvGraphicFramePr>
        <p:xfrm>
          <a:off x="609758" y="5247706"/>
          <a:ext cx="3296300" cy="37084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939725">
                  <a:extLst>
                    <a:ext uri="{9D8B030D-6E8A-4147-A177-3AD203B41FA5}">
                      <a16:colId xmlns:a16="http://schemas.microsoft.com/office/drawing/2014/main" val="2360888869"/>
                    </a:ext>
                  </a:extLst>
                </a:gridCol>
                <a:gridCol w="1356575">
                  <a:extLst>
                    <a:ext uri="{9D8B030D-6E8A-4147-A177-3AD203B41FA5}">
                      <a16:colId xmlns:a16="http://schemas.microsoft.com/office/drawing/2014/main" val="1872624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10:00 – 11:00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1146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916083"/>
                  </a:ext>
                </a:extLst>
              </a:tr>
            </a:tbl>
          </a:graphicData>
        </a:graphic>
      </p:graphicFrame>
      <p:sp>
        <p:nvSpPr>
          <p:cNvPr id="96" name="CasellaDiTesto 95">
            <a:extLst>
              <a:ext uri="{FF2B5EF4-FFF2-40B4-BE49-F238E27FC236}">
                <a16:creationId xmlns:a16="http://schemas.microsoft.com/office/drawing/2014/main" id="{F94A1D09-129D-4DD8-8736-25A7E9F13EC6}"/>
              </a:ext>
            </a:extLst>
          </p:cNvPr>
          <p:cNvSpPr txBox="1"/>
          <p:nvPr/>
        </p:nvSpPr>
        <p:spPr>
          <a:xfrm>
            <a:off x="185898" y="4607921"/>
            <a:ext cx="189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Result</a:t>
            </a:r>
            <a:r>
              <a:rPr lang="it-IT" dirty="0"/>
              <a:t> </a:t>
            </a:r>
            <a:r>
              <a:rPr lang="it-IT" dirty="0" err="1"/>
              <a:t>Table</a:t>
            </a:r>
            <a:endParaRPr lang="it-IT" dirty="0"/>
          </a:p>
        </p:txBody>
      </p:sp>
      <p:cxnSp>
        <p:nvCxnSpPr>
          <p:cNvPr id="97" name="Connettore diritto 96">
            <a:extLst>
              <a:ext uri="{FF2B5EF4-FFF2-40B4-BE49-F238E27FC236}">
                <a16:creationId xmlns:a16="http://schemas.microsoft.com/office/drawing/2014/main" id="{E29C5282-E834-4CE8-95CF-366B60558B60}"/>
              </a:ext>
            </a:extLst>
          </p:cNvPr>
          <p:cNvCxnSpPr/>
          <p:nvPr/>
        </p:nvCxnSpPr>
        <p:spPr>
          <a:xfrm flipV="1">
            <a:off x="248495" y="4936842"/>
            <a:ext cx="11393510" cy="404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ttore 2 97">
            <a:extLst>
              <a:ext uri="{FF2B5EF4-FFF2-40B4-BE49-F238E27FC236}">
                <a16:creationId xmlns:a16="http://schemas.microsoft.com/office/drawing/2014/main" id="{4FCDF8D5-56DC-4BB7-A6E3-029CFFF2971C}"/>
              </a:ext>
            </a:extLst>
          </p:cNvPr>
          <p:cNvCxnSpPr>
            <a:cxnSpLocks/>
          </p:cNvCxnSpPr>
          <p:nvPr/>
        </p:nvCxnSpPr>
        <p:spPr>
          <a:xfrm>
            <a:off x="3089304" y="2474627"/>
            <a:ext cx="0" cy="2741875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ttore 2 98">
            <a:extLst>
              <a:ext uri="{FF2B5EF4-FFF2-40B4-BE49-F238E27FC236}">
                <a16:creationId xmlns:a16="http://schemas.microsoft.com/office/drawing/2014/main" id="{39CF3D9D-69D8-4944-A296-F8B30E095D9B}"/>
              </a:ext>
            </a:extLst>
          </p:cNvPr>
          <p:cNvCxnSpPr>
            <a:cxnSpLocks/>
          </p:cNvCxnSpPr>
          <p:nvPr/>
        </p:nvCxnSpPr>
        <p:spPr>
          <a:xfrm>
            <a:off x="6518303" y="2474627"/>
            <a:ext cx="23135" cy="2741875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ttore 2 99">
            <a:extLst>
              <a:ext uri="{FF2B5EF4-FFF2-40B4-BE49-F238E27FC236}">
                <a16:creationId xmlns:a16="http://schemas.microsoft.com/office/drawing/2014/main" id="{E3FB7593-5A98-4F4A-AE27-6BF0FBA987FE}"/>
              </a:ext>
            </a:extLst>
          </p:cNvPr>
          <p:cNvCxnSpPr>
            <a:cxnSpLocks/>
          </p:cNvCxnSpPr>
          <p:nvPr/>
        </p:nvCxnSpPr>
        <p:spPr>
          <a:xfrm>
            <a:off x="10643169" y="2477408"/>
            <a:ext cx="0" cy="2739094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e 100">
            <a:extLst>
              <a:ext uri="{FF2B5EF4-FFF2-40B4-BE49-F238E27FC236}">
                <a16:creationId xmlns:a16="http://schemas.microsoft.com/office/drawing/2014/main" id="{ADEDECBD-4102-4802-9322-A6E7DF24AB56}"/>
              </a:ext>
            </a:extLst>
          </p:cNvPr>
          <p:cNvSpPr/>
          <p:nvPr/>
        </p:nvSpPr>
        <p:spPr>
          <a:xfrm>
            <a:off x="8458197" y="2344719"/>
            <a:ext cx="342782" cy="3095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102" name="Tabella 26">
            <a:extLst>
              <a:ext uri="{FF2B5EF4-FFF2-40B4-BE49-F238E27FC236}">
                <a16:creationId xmlns:a16="http://schemas.microsoft.com/office/drawing/2014/main" id="{4286AE4C-8F87-4BA4-9A60-586429B01A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85646"/>
              </p:ext>
            </p:extLst>
          </p:nvPr>
        </p:nvGraphicFramePr>
        <p:xfrm>
          <a:off x="8024285" y="3522209"/>
          <a:ext cx="1379645" cy="3048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701476">
                  <a:extLst>
                    <a:ext uri="{9D8B030D-6E8A-4147-A177-3AD203B41FA5}">
                      <a16:colId xmlns:a16="http://schemas.microsoft.com/office/drawing/2014/main" val="3365479302"/>
                    </a:ext>
                  </a:extLst>
                </a:gridCol>
                <a:gridCol w="678169">
                  <a:extLst>
                    <a:ext uri="{9D8B030D-6E8A-4147-A177-3AD203B41FA5}">
                      <a16:colId xmlns:a16="http://schemas.microsoft.com/office/drawing/2014/main" val="1734745573"/>
                    </a:ext>
                  </a:extLst>
                </a:gridCol>
              </a:tblGrid>
              <a:tr h="304799">
                <a:tc>
                  <a:txBody>
                    <a:bodyPr/>
                    <a:lstStyle/>
                    <a:p>
                      <a:r>
                        <a:rPr lang="it-IT" sz="1400" dirty="0"/>
                        <a:t>10:29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1137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250484"/>
                  </a:ext>
                </a:extLst>
              </a:tr>
            </a:tbl>
          </a:graphicData>
        </a:graphic>
      </p:graphicFrame>
      <p:cxnSp>
        <p:nvCxnSpPr>
          <p:cNvPr id="103" name="Connettore diritto 102">
            <a:extLst>
              <a:ext uri="{FF2B5EF4-FFF2-40B4-BE49-F238E27FC236}">
                <a16:creationId xmlns:a16="http://schemas.microsoft.com/office/drawing/2014/main" id="{D2EC0F37-2910-4E2F-8890-B688B73DA6B6}"/>
              </a:ext>
            </a:extLst>
          </p:cNvPr>
          <p:cNvCxnSpPr>
            <a:stCxn id="101" idx="4"/>
          </p:cNvCxnSpPr>
          <p:nvPr/>
        </p:nvCxnSpPr>
        <p:spPr>
          <a:xfrm>
            <a:off x="8629588" y="2654269"/>
            <a:ext cx="0" cy="8679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4" name="Tabella 65">
            <a:extLst>
              <a:ext uri="{FF2B5EF4-FFF2-40B4-BE49-F238E27FC236}">
                <a16:creationId xmlns:a16="http://schemas.microsoft.com/office/drawing/2014/main" id="{F65E1740-B6BC-41F8-8585-4319AEDAA8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628396"/>
              </p:ext>
            </p:extLst>
          </p:nvPr>
        </p:nvGraphicFramePr>
        <p:xfrm>
          <a:off x="8523096" y="5216502"/>
          <a:ext cx="3296300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939725">
                  <a:extLst>
                    <a:ext uri="{9D8B030D-6E8A-4147-A177-3AD203B41FA5}">
                      <a16:colId xmlns:a16="http://schemas.microsoft.com/office/drawing/2014/main" val="2360888869"/>
                    </a:ext>
                  </a:extLst>
                </a:gridCol>
                <a:gridCol w="1356575">
                  <a:extLst>
                    <a:ext uri="{9D8B030D-6E8A-4147-A177-3AD203B41FA5}">
                      <a16:colId xmlns:a16="http://schemas.microsoft.com/office/drawing/2014/main" val="1872624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10:00 – 11:00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CLOSED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916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11:00 – 12:00</a:t>
                      </a:r>
                    </a:p>
                  </a:txBody>
                  <a:tcPr>
                    <a:solidFill>
                      <a:srgbClr val="FB6E0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1141</a:t>
                      </a:r>
                    </a:p>
                  </a:txBody>
                  <a:tcPr>
                    <a:solidFill>
                      <a:srgbClr val="FB6E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798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12:00 – 13:00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003784"/>
                  </a:ext>
                </a:extLst>
              </a:tr>
            </a:tbl>
          </a:graphicData>
        </a:graphic>
      </p:graphicFrame>
      <p:sp>
        <p:nvSpPr>
          <p:cNvPr id="105" name="CasellaDiTesto 104">
            <a:extLst>
              <a:ext uri="{FF2B5EF4-FFF2-40B4-BE49-F238E27FC236}">
                <a16:creationId xmlns:a16="http://schemas.microsoft.com/office/drawing/2014/main" id="{555177E5-4497-4CA9-9B93-FC2412DD507F}"/>
              </a:ext>
            </a:extLst>
          </p:cNvPr>
          <p:cNvSpPr txBox="1"/>
          <p:nvPr/>
        </p:nvSpPr>
        <p:spPr>
          <a:xfrm>
            <a:off x="730167" y="6172879"/>
            <a:ext cx="2722926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Drop Event &lt; 09:58</a:t>
            </a:r>
          </a:p>
        </p:txBody>
      </p:sp>
      <p:sp>
        <p:nvSpPr>
          <p:cNvPr id="106" name="CasellaDiTesto 105">
            <a:extLst>
              <a:ext uri="{FF2B5EF4-FFF2-40B4-BE49-F238E27FC236}">
                <a16:creationId xmlns:a16="http://schemas.microsoft.com/office/drawing/2014/main" id="{6E4DD4C4-46F0-4C54-8D8B-26C733B4DF76}"/>
              </a:ext>
            </a:extLst>
          </p:cNvPr>
          <p:cNvSpPr txBox="1"/>
          <p:nvPr/>
        </p:nvSpPr>
        <p:spPr>
          <a:xfrm>
            <a:off x="4822065" y="6143602"/>
            <a:ext cx="2722926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Drop Event &lt; 11:05</a:t>
            </a:r>
          </a:p>
        </p:txBody>
      </p:sp>
    </p:spTree>
    <p:extLst>
      <p:ext uri="{BB962C8B-B14F-4D97-AF65-F5344CB8AC3E}">
        <p14:creationId xmlns:p14="http://schemas.microsoft.com/office/powerpoint/2010/main" val="347629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  <p:bldP spid="78" grpId="0" animBg="1"/>
      <p:bldP spid="79" grpId="0" animBg="1"/>
      <p:bldP spid="80" grpId="0" animBg="1"/>
      <p:bldP spid="101" grpId="0" animBg="1"/>
      <p:bldP spid="105" grpId="0"/>
      <p:bldP spid="10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2724A846-6779-4845-A36A-E0996EC1A454}"/>
              </a:ext>
            </a:extLst>
          </p:cNvPr>
          <p:cNvSpPr/>
          <p:nvPr/>
        </p:nvSpPr>
        <p:spPr>
          <a:xfrm>
            <a:off x="768439" y="631065"/>
            <a:ext cx="10655122" cy="5576552"/>
          </a:xfrm>
          <a:prstGeom prst="rect">
            <a:avLst/>
          </a:prstGeom>
          <a:noFill/>
          <a:ln w="571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D2CE7F5-D842-44DC-9E21-BA950A8B0E8C}"/>
              </a:ext>
            </a:extLst>
          </p:cNvPr>
          <p:cNvSpPr txBox="1"/>
          <p:nvPr/>
        </p:nvSpPr>
        <p:spPr>
          <a:xfrm>
            <a:off x="2818327" y="2634511"/>
            <a:ext cx="65553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rgbClr val="00B0F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390573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572BA3D0-DB4E-4F6A-A7C3-8F910FF38AA2}"/>
              </a:ext>
            </a:extLst>
          </p:cNvPr>
          <p:cNvSpPr/>
          <p:nvPr/>
        </p:nvSpPr>
        <p:spPr>
          <a:xfrm>
            <a:off x="0" y="1877568"/>
            <a:ext cx="12192000" cy="49804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4F6DB716-F6FD-4762-8454-BDA3E7930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133" y="609436"/>
            <a:ext cx="8579861" cy="982827"/>
          </a:xfrm>
        </p:spPr>
        <p:txBody>
          <a:bodyPr/>
          <a:lstStyle/>
          <a:p>
            <a:r>
              <a:rPr lang="it-IT" dirty="0"/>
              <a:t>Spark </a:t>
            </a:r>
            <a:r>
              <a:rPr lang="it-IT" dirty="0">
                <a:solidFill>
                  <a:srgbClr val="FFFFFF"/>
                </a:solidFill>
              </a:rPr>
              <a:t>STRUCTURED</a:t>
            </a:r>
            <a:r>
              <a:rPr lang="it-IT" dirty="0"/>
              <a:t> </a:t>
            </a:r>
            <a:r>
              <a:rPr lang="it-IT" dirty="0">
                <a:solidFill>
                  <a:schemeClr val="tx1"/>
                </a:solidFill>
              </a:rPr>
              <a:t>STREAMING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7DF39255-4082-4C4E-8E16-A2E7A4CB2F5F}"/>
              </a:ext>
            </a:extLst>
          </p:cNvPr>
          <p:cNvSpPr/>
          <p:nvPr/>
        </p:nvSpPr>
        <p:spPr>
          <a:xfrm>
            <a:off x="3316224" y="3429000"/>
            <a:ext cx="5730240" cy="1594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400" b="1" dirty="0"/>
              <a:t>Spark Streaming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8FFB09EB-AE64-4E0F-9377-2F96815AE6EE}"/>
              </a:ext>
            </a:extLst>
          </p:cNvPr>
          <p:cNvSpPr/>
          <p:nvPr/>
        </p:nvSpPr>
        <p:spPr>
          <a:xfrm>
            <a:off x="5205984" y="2208276"/>
            <a:ext cx="2048256" cy="8900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 err="1"/>
              <a:t>MLlib</a:t>
            </a:r>
            <a:endParaRPr lang="it-IT" sz="2800" dirty="0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C5DE6E01-49D2-4A17-B424-937F44F73ABD}"/>
              </a:ext>
            </a:extLst>
          </p:cNvPr>
          <p:cNvSpPr/>
          <p:nvPr/>
        </p:nvSpPr>
        <p:spPr>
          <a:xfrm>
            <a:off x="5205984" y="5358548"/>
            <a:ext cx="2048256" cy="8900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/>
              <a:t>Spark SQL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3F4BDA1F-A032-4939-A068-01E3054F12FB}"/>
              </a:ext>
            </a:extLst>
          </p:cNvPr>
          <p:cNvSpPr/>
          <p:nvPr/>
        </p:nvSpPr>
        <p:spPr>
          <a:xfrm>
            <a:off x="280416" y="3093556"/>
            <a:ext cx="2267712" cy="11492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1C5FF1CF-2998-4418-BCAF-F734BE32743A}"/>
              </a:ext>
            </a:extLst>
          </p:cNvPr>
          <p:cNvSpPr/>
          <p:nvPr/>
        </p:nvSpPr>
        <p:spPr>
          <a:xfrm>
            <a:off x="280416" y="4528121"/>
            <a:ext cx="2267712" cy="11492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BAF70B6E-158B-4273-BA7D-267FE8015893}"/>
              </a:ext>
            </a:extLst>
          </p:cNvPr>
          <p:cNvSpPr/>
          <p:nvPr/>
        </p:nvSpPr>
        <p:spPr>
          <a:xfrm>
            <a:off x="9936480" y="3093556"/>
            <a:ext cx="1975104" cy="22649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EF9846D-C024-4E6E-B0B1-F84D4D0FBBA4}"/>
              </a:ext>
            </a:extLst>
          </p:cNvPr>
          <p:cNvSpPr txBox="1"/>
          <p:nvPr/>
        </p:nvSpPr>
        <p:spPr>
          <a:xfrm>
            <a:off x="269748" y="2785779"/>
            <a:ext cx="256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2"/>
                </a:solidFill>
              </a:rPr>
              <a:t>Streaming Data Sources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2192510-A16D-4F64-91D8-23B58461B192}"/>
              </a:ext>
            </a:extLst>
          </p:cNvPr>
          <p:cNvSpPr txBox="1"/>
          <p:nvPr/>
        </p:nvSpPr>
        <p:spPr>
          <a:xfrm>
            <a:off x="493776" y="5677381"/>
            <a:ext cx="2212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chemeClr val="bg2"/>
                </a:solidFill>
              </a:rPr>
              <a:t>Static</a:t>
            </a:r>
            <a:r>
              <a:rPr lang="it-IT" sz="1400" dirty="0">
                <a:solidFill>
                  <a:schemeClr val="bg2"/>
                </a:solidFill>
              </a:rPr>
              <a:t> Data Sources</a:t>
            </a:r>
          </a:p>
        </p:txBody>
      </p:sp>
      <p:cxnSp>
        <p:nvCxnSpPr>
          <p:cNvPr id="19" name="Connettore a gomito 18">
            <a:extLst>
              <a:ext uri="{FF2B5EF4-FFF2-40B4-BE49-F238E27FC236}">
                <a16:creationId xmlns:a16="http://schemas.microsoft.com/office/drawing/2014/main" id="{1D8A143D-6669-4395-B70B-0B373971E167}"/>
              </a:ext>
            </a:extLst>
          </p:cNvPr>
          <p:cNvCxnSpPr>
            <a:cxnSpLocks/>
            <a:endCxn id="11" idx="1"/>
          </p:cNvCxnSpPr>
          <p:nvPr/>
        </p:nvCxnSpPr>
        <p:spPr>
          <a:xfrm rot="5400000" flipH="1" flipV="1">
            <a:off x="4459986" y="2683002"/>
            <a:ext cx="775716" cy="716280"/>
          </a:xfrm>
          <a:prstGeom prst="bentConnector2">
            <a:avLst/>
          </a:prstGeom>
          <a:ln w="349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nettore a gomito 19">
            <a:extLst>
              <a:ext uri="{FF2B5EF4-FFF2-40B4-BE49-F238E27FC236}">
                <a16:creationId xmlns:a16="http://schemas.microsoft.com/office/drawing/2014/main" id="{ED473F56-6EF7-4817-BEB1-F4F93A4CBBAD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254240" y="2653284"/>
            <a:ext cx="768096" cy="775716"/>
          </a:xfrm>
          <a:prstGeom prst="bentConnector2">
            <a:avLst/>
          </a:prstGeom>
          <a:ln w="349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Connettore a gomito 24">
            <a:extLst>
              <a:ext uri="{FF2B5EF4-FFF2-40B4-BE49-F238E27FC236}">
                <a16:creationId xmlns:a16="http://schemas.microsoft.com/office/drawing/2014/main" id="{F6F096C0-0A1F-4D1F-9232-21340F03D32E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7254240" y="4980432"/>
            <a:ext cx="768096" cy="823124"/>
          </a:xfrm>
          <a:prstGeom prst="bentConnector2">
            <a:avLst/>
          </a:prstGeom>
          <a:ln w="349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onnettore a gomito 27">
            <a:extLst>
              <a:ext uri="{FF2B5EF4-FFF2-40B4-BE49-F238E27FC236}">
                <a16:creationId xmlns:a16="http://schemas.microsoft.com/office/drawing/2014/main" id="{E4D065CB-1300-46D8-9647-D415DCEF9022}"/>
              </a:ext>
            </a:extLst>
          </p:cNvPr>
          <p:cNvCxnSpPr>
            <a:cxnSpLocks/>
            <a:endCxn id="12" idx="1"/>
          </p:cNvCxnSpPr>
          <p:nvPr/>
        </p:nvCxnSpPr>
        <p:spPr>
          <a:xfrm rot="16200000" flipH="1">
            <a:off x="4510958" y="5108530"/>
            <a:ext cx="780452" cy="609600"/>
          </a:xfrm>
          <a:prstGeom prst="bentConnector2">
            <a:avLst/>
          </a:prstGeom>
          <a:ln w="349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Connettore a gomito 31">
            <a:extLst>
              <a:ext uri="{FF2B5EF4-FFF2-40B4-BE49-F238E27FC236}">
                <a16:creationId xmlns:a16="http://schemas.microsoft.com/office/drawing/2014/main" id="{E7157D22-06D9-43CC-929D-925AA4318A88}"/>
              </a:ext>
            </a:extLst>
          </p:cNvPr>
          <p:cNvCxnSpPr>
            <a:cxnSpLocks/>
          </p:cNvCxnSpPr>
          <p:nvPr/>
        </p:nvCxnSpPr>
        <p:spPr>
          <a:xfrm>
            <a:off x="2575560" y="3998976"/>
            <a:ext cx="740664" cy="0"/>
          </a:xfrm>
          <a:prstGeom prst="straightConnector1">
            <a:avLst/>
          </a:prstGeom>
          <a:ln w="349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onnettore a gomito 31">
            <a:extLst>
              <a:ext uri="{FF2B5EF4-FFF2-40B4-BE49-F238E27FC236}">
                <a16:creationId xmlns:a16="http://schemas.microsoft.com/office/drawing/2014/main" id="{E80072A8-815F-4FA1-8604-EE9F881833D5}"/>
              </a:ext>
            </a:extLst>
          </p:cNvPr>
          <p:cNvCxnSpPr>
            <a:cxnSpLocks/>
          </p:cNvCxnSpPr>
          <p:nvPr/>
        </p:nvCxnSpPr>
        <p:spPr>
          <a:xfrm>
            <a:off x="2548128" y="4760976"/>
            <a:ext cx="768096" cy="0"/>
          </a:xfrm>
          <a:prstGeom prst="straightConnector1">
            <a:avLst/>
          </a:prstGeom>
          <a:ln w="349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Connettore a gomito 31">
            <a:extLst>
              <a:ext uri="{FF2B5EF4-FFF2-40B4-BE49-F238E27FC236}">
                <a16:creationId xmlns:a16="http://schemas.microsoft.com/office/drawing/2014/main" id="{9C916FCB-8E3E-4278-B406-84F35FF762E7}"/>
              </a:ext>
            </a:extLst>
          </p:cNvPr>
          <p:cNvCxnSpPr>
            <a:cxnSpLocks/>
          </p:cNvCxnSpPr>
          <p:nvPr/>
        </p:nvCxnSpPr>
        <p:spPr>
          <a:xfrm>
            <a:off x="9046464" y="4242816"/>
            <a:ext cx="890016" cy="0"/>
          </a:xfrm>
          <a:prstGeom prst="straightConnector1">
            <a:avLst/>
          </a:prstGeom>
          <a:ln w="349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088DBE0D-A743-4AEB-9563-E502590E5F3E}"/>
              </a:ext>
            </a:extLst>
          </p:cNvPr>
          <p:cNvSpPr txBox="1"/>
          <p:nvPr/>
        </p:nvSpPr>
        <p:spPr>
          <a:xfrm>
            <a:off x="10320528" y="5413329"/>
            <a:ext cx="1377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2"/>
                </a:solidFill>
              </a:rPr>
              <a:t>Data Storage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6188FCCF-3ED4-4B16-AAFF-D85FA278856C}"/>
              </a:ext>
            </a:extLst>
          </p:cNvPr>
          <p:cNvSpPr txBox="1"/>
          <p:nvPr/>
        </p:nvSpPr>
        <p:spPr>
          <a:xfrm>
            <a:off x="8022336" y="2061448"/>
            <a:ext cx="13776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chemeClr val="bg2"/>
                </a:solidFill>
              </a:rPr>
              <a:t>Prediction</a:t>
            </a:r>
            <a:r>
              <a:rPr lang="it-IT" sz="1400" dirty="0">
                <a:solidFill>
                  <a:schemeClr val="bg2"/>
                </a:solidFill>
              </a:rPr>
              <a:t> with </a:t>
            </a:r>
            <a:r>
              <a:rPr lang="it-IT" sz="1400" dirty="0" err="1">
                <a:solidFill>
                  <a:schemeClr val="bg2"/>
                </a:solidFill>
              </a:rPr>
              <a:t>trained</a:t>
            </a:r>
            <a:r>
              <a:rPr lang="it-IT" sz="1400" dirty="0">
                <a:solidFill>
                  <a:schemeClr val="bg2"/>
                </a:solidFill>
              </a:rPr>
              <a:t> model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7654D0D9-6D50-453B-9139-74AE301670F9}"/>
              </a:ext>
            </a:extLst>
          </p:cNvPr>
          <p:cNvSpPr txBox="1"/>
          <p:nvPr/>
        </p:nvSpPr>
        <p:spPr>
          <a:xfrm>
            <a:off x="3157728" y="2175955"/>
            <a:ext cx="1377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2"/>
                </a:solidFill>
              </a:rPr>
              <a:t>Train model with live data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D7C2A216-ED93-4AEE-BB38-7A684832BE81}"/>
              </a:ext>
            </a:extLst>
          </p:cNvPr>
          <p:cNvSpPr txBox="1"/>
          <p:nvPr/>
        </p:nvSpPr>
        <p:spPr>
          <a:xfrm>
            <a:off x="3291840" y="5720353"/>
            <a:ext cx="1377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chemeClr val="bg2"/>
                </a:solidFill>
              </a:rPr>
              <a:t>Process</a:t>
            </a:r>
            <a:r>
              <a:rPr lang="it-IT" sz="1400" dirty="0">
                <a:solidFill>
                  <a:schemeClr val="bg2"/>
                </a:solidFill>
              </a:rPr>
              <a:t> with </a:t>
            </a:r>
            <a:r>
              <a:rPr lang="it-IT" sz="1400" dirty="0" err="1">
                <a:solidFill>
                  <a:schemeClr val="bg2"/>
                </a:solidFill>
              </a:rPr>
              <a:t>dataframes</a:t>
            </a:r>
            <a:endParaRPr lang="it-IT" sz="1400" dirty="0">
              <a:solidFill>
                <a:schemeClr val="bg2"/>
              </a:solidFill>
            </a:endParaRP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6DE2028C-CA19-4F6E-BC60-ACFA2018408D}"/>
              </a:ext>
            </a:extLst>
          </p:cNvPr>
          <p:cNvSpPr txBox="1"/>
          <p:nvPr/>
        </p:nvSpPr>
        <p:spPr>
          <a:xfrm>
            <a:off x="8022336" y="5720353"/>
            <a:ext cx="1658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chemeClr val="bg2"/>
                </a:solidFill>
              </a:rPr>
              <a:t>Interactively</a:t>
            </a:r>
            <a:r>
              <a:rPr lang="it-IT" sz="1400" dirty="0">
                <a:solidFill>
                  <a:schemeClr val="bg2"/>
                </a:solidFill>
              </a:rPr>
              <a:t> query with SQL</a:t>
            </a:r>
          </a:p>
        </p:txBody>
      </p:sp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3E25AEA-F3F1-49AB-9C0F-B81D076E8D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651" y="3147256"/>
            <a:ext cx="792531" cy="73027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6237B812-1EDF-46CC-876A-9856B62AB9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349" y="3689825"/>
            <a:ext cx="721055" cy="55139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8C64149E-B40A-462E-865E-1E04682755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02" y="3775367"/>
            <a:ext cx="728046" cy="38269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0B6FFC6-07B0-48E2-8EB2-6258E32F74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63" y="3167390"/>
            <a:ext cx="523220" cy="523220"/>
          </a:xfrm>
          <a:prstGeom prst="rect">
            <a:avLst/>
          </a:prstGeom>
        </p:spPr>
      </p:pic>
      <p:pic>
        <p:nvPicPr>
          <p:cNvPr id="30" name="Elemento grafico 29" descr="Database contorno">
            <a:extLst>
              <a:ext uri="{FF2B5EF4-FFF2-40B4-BE49-F238E27FC236}">
                <a16:creationId xmlns:a16="http://schemas.microsoft.com/office/drawing/2014/main" id="{D7A082AF-D7BB-41D2-85BB-7A5691DA9F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7217" y="4888960"/>
            <a:ext cx="678257" cy="678257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6FFF9FE0-E331-4C97-855C-031E274E77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151" y="4706300"/>
            <a:ext cx="320566" cy="298126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8937CD00-DA19-422E-80EB-073DF7FD13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42" y="5155664"/>
            <a:ext cx="405767" cy="405767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D8198F21-AEA2-4053-BF4A-AED15BBFCB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277" y="4686076"/>
            <a:ext cx="336208" cy="405768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E59C8838-F53D-4F79-8C3B-35A1D424C5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585" y="4772973"/>
            <a:ext cx="728046" cy="382691"/>
          </a:xfrm>
          <a:prstGeom prst="rect">
            <a:avLst/>
          </a:prstGeom>
        </p:spPr>
      </p:pic>
      <p:pic>
        <p:nvPicPr>
          <p:cNvPr id="37" name="Elemento grafico 36" descr="Database contorno">
            <a:extLst>
              <a:ext uri="{FF2B5EF4-FFF2-40B4-BE49-F238E27FC236}">
                <a16:creationId xmlns:a16="http://schemas.microsoft.com/office/drawing/2014/main" id="{7A3C53DD-06A2-432B-8203-30AF8F8EFD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2367" y="4082719"/>
            <a:ext cx="678257" cy="678257"/>
          </a:xfrm>
          <a:prstGeom prst="rect">
            <a:avLst/>
          </a:prstGeom>
        </p:spPr>
      </p:pic>
      <p:pic>
        <p:nvPicPr>
          <p:cNvPr id="38" name="Immagine 37" descr="Immagine che contiene luce&#10;&#10;Descrizione generata automaticamente">
            <a:extLst>
              <a:ext uri="{FF2B5EF4-FFF2-40B4-BE49-F238E27FC236}">
                <a16:creationId xmlns:a16="http://schemas.microsoft.com/office/drawing/2014/main" id="{55EEF7EA-1681-4C1A-8DA4-FA82BE38820A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264" y="3866209"/>
            <a:ext cx="1248259" cy="703880"/>
          </a:xfrm>
          <a:prstGeom prst="rect">
            <a:avLst/>
          </a:prstGeom>
        </p:spPr>
      </p:pic>
      <p:pic>
        <p:nvPicPr>
          <p:cNvPr id="1026" name="Picture 2" descr="Trimming Parquet files to a single row | by Ruurtjan Pul | Medium">
            <a:extLst>
              <a:ext uri="{FF2B5EF4-FFF2-40B4-BE49-F238E27FC236}">
                <a16:creationId xmlns:a16="http://schemas.microsoft.com/office/drawing/2014/main" id="{E38A2533-03F6-490C-8DA4-E13A3A2BD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473" y="3289634"/>
            <a:ext cx="892302" cy="22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base of Databases - Delta Lake">
            <a:extLst>
              <a:ext uri="{FF2B5EF4-FFF2-40B4-BE49-F238E27FC236}">
                <a16:creationId xmlns:a16="http://schemas.microsoft.com/office/drawing/2014/main" id="{BCCCBCB6-E7FA-4564-884F-F87F7B25E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4647" y="3370479"/>
            <a:ext cx="513577" cy="40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8138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C090C06F-EB79-4366-892B-567479636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133" y="609436"/>
            <a:ext cx="8804202" cy="982827"/>
          </a:xfrm>
        </p:spPr>
        <p:txBody>
          <a:bodyPr/>
          <a:lstStyle/>
          <a:p>
            <a:r>
              <a:rPr lang="it-IT" dirty="0"/>
              <a:t>Close the </a:t>
            </a:r>
            <a:r>
              <a:rPr lang="it-IT" dirty="0">
                <a:solidFill>
                  <a:schemeClr val="tx1"/>
                </a:solidFill>
              </a:rPr>
              <a:t>CIRCLE</a:t>
            </a:r>
          </a:p>
        </p:txBody>
      </p:sp>
      <p:sp>
        <p:nvSpPr>
          <p:cNvPr id="4" name="Shape 223">
            <a:extLst>
              <a:ext uri="{FF2B5EF4-FFF2-40B4-BE49-F238E27FC236}">
                <a16:creationId xmlns:a16="http://schemas.microsoft.com/office/drawing/2014/main" id="{BE163DE9-56B7-45E4-9C5D-C592E5C797F6}"/>
              </a:ext>
            </a:extLst>
          </p:cNvPr>
          <p:cNvSpPr/>
          <p:nvPr/>
        </p:nvSpPr>
        <p:spPr>
          <a:xfrm>
            <a:off x="0" y="1701478"/>
            <a:ext cx="12192000" cy="5156522"/>
          </a:xfrm>
          <a:prstGeom prst="rect">
            <a:avLst/>
          </a:prstGeom>
          <a:solidFill>
            <a:srgbClr val="FFFFFF"/>
          </a:solidFill>
          <a:ln w="88900">
            <a:noFill/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it-IT" sz="1500" dirty="0"/>
              <a:t>           </a:t>
            </a:r>
            <a:endParaRPr sz="1500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26FDE8A9-E3DA-4A1C-8814-E5E41A6DE1D9}"/>
              </a:ext>
            </a:extLst>
          </p:cNvPr>
          <p:cNvSpPr/>
          <p:nvPr/>
        </p:nvSpPr>
        <p:spPr>
          <a:xfrm>
            <a:off x="2095018" y="1776714"/>
            <a:ext cx="7652766" cy="2476982"/>
          </a:xfrm>
          <a:prstGeom prst="roundRect">
            <a:avLst/>
          </a:prstGeom>
          <a:solidFill>
            <a:srgbClr val="FFCCCC"/>
          </a:solidFill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it-IT" dirty="0">
                <a:solidFill>
                  <a:srgbClr val="FF0000"/>
                </a:solidFill>
              </a:rPr>
              <a:t>Hot </a:t>
            </a:r>
            <a:r>
              <a:rPr lang="it-IT" dirty="0" err="1">
                <a:solidFill>
                  <a:srgbClr val="FF0000"/>
                </a:solidFill>
              </a:rPr>
              <a:t>Path</a:t>
            </a:r>
            <a:endParaRPr lang="it-IT" dirty="0">
              <a:solidFill>
                <a:srgbClr val="FF0000"/>
              </a:solidFill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A049B5BB-E437-40BE-964F-D46E8CE8832C}"/>
              </a:ext>
            </a:extLst>
          </p:cNvPr>
          <p:cNvSpPr/>
          <p:nvPr/>
        </p:nvSpPr>
        <p:spPr>
          <a:xfrm>
            <a:off x="2095018" y="4328932"/>
            <a:ext cx="7652766" cy="2286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it-IT" dirty="0" err="1">
                <a:solidFill>
                  <a:schemeClr val="tx1">
                    <a:lumMod val="50000"/>
                  </a:schemeClr>
                </a:solidFill>
              </a:rPr>
              <a:t>Cold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it-IT" dirty="0" err="1">
                <a:solidFill>
                  <a:schemeClr val="tx1">
                    <a:lumMod val="50000"/>
                  </a:schemeClr>
                </a:solidFill>
              </a:rPr>
              <a:t>Path</a:t>
            </a:r>
            <a:endParaRPr lang="it-IT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35BFCA8-7407-406D-86F9-8EE9B70E77C3}"/>
              </a:ext>
            </a:extLst>
          </p:cNvPr>
          <p:cNvSpPr/>
          <p:nvPr/>
        </p:nvSpPr>
        <p:spPr>
          <a:xfrm>
            <a:off x="314566" y="2280212"/>
            <a:ext cx="1599206" cy="379649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 descr="Immagine che contiene testo, elettronico, interni, computer&#10;&#10;Descrizione generata automaticamente">
            <a:extLst>
              <a:ext uri="{FF2B5EF4-FFF2-40B4-BE49-F238E27FC236}">
                <a16:creationId xmlns:a16="http://schemas.microsoft.com/office/drawing/2014/main" id="{360EB5EB-4C4E-4DB4-9E13-5096EFEEE0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884" y="3720869"/>
            <a:ext cx="2131134" cy="1343446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51F7560D-4146-40E2-A462-83D27D6A115C}"/>
              </a:ext>
            </a:extLst>
          </p:cNvPr>
          <p:cNvSpPr/>
          <p:nvPr/>
        </p:nvSpPr>
        <p:spPr>
          <a:xfrm>
            <a:off x="2338116" y="2274424"/>
            <a:ext cx="5058108" cy="163203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Elemento grafico 9" descr="Database contorno">
            <a:extLst>
              <a:ext uri="{FF2B5EF4-FFF2-40B4-BE49-F238E27FC236}">
                <a16:creationId xmlns:a16="http://schemas.microsoft.com/office/drawing/2014/main" id="{4A0E3346-6F6F-4FB5-8A78-F0BA6115B9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1644" y="2665473"/>
            <a:ext cx="951040" cy="95104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625CFDF-F6A5-491F-928D-32ACDE28B3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35" y="4881043"/>
            <a:ext cx="657836" cy="65783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B9949E3-9450-41B4-A34F-CA657075F2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18" y="4024665"/>
            <a:ext cx="449492" cy="418027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56E156E-A299-46A4-956A-47181B940B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815" y="3332033"/>
            <a:ext cx="568959" cy="56895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5D97982-821A-4ABA-8EDB-8122F43608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143" y="4478947"/>
            <a:ext cx="471424" cy="56896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714EE86-642A-4068-B164-D39C1E1C51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39" y="2316177"/>
            <a:ext cx="881260" cy="673905"/>
          </a:xfrm>
          <a:prstGeom prst="rect">
            <a:avLst/>
          </a:prstGeom>
        </p:spPr>
      </p:pic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B3CB58FE-8A9C-4D94-A4F5-E6483FC293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60" y="5260959"/>
            <a:ext cx="968617" cy="892525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0E9EDB16-C673-4AFA-A109-475FFF1F00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918" y="2443638"/>
            <a:ext cx="1172874" cy="1172874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ACF492BA-01CA-45B4-B574-5CC2D9DCA67B}"/>
              </a:ext>
            </a:extLst>
          </p:cNvPr>
          <p:cNvCxnSpPr/>
          <p:nvPr/>
        </p:nvCxnSpPr>
        <p:spPr>
          <a:xfrm>
            <a:off x="4249838" y="2990082"/>
            <a:ext cx="844952" cy="0"/>
          </a:xfrm>
          <a:prstGeom prst="straightConnector1">
            <a:avLst/>
          </a:prstGeom>
          <a:ln w="4127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783BC44E-09F5-4C86-89C7-1A5859869A9C}"/>
              </a:ext>
            </a:extLst>
          </p:cNvPr>
          <p:cNvSpPr/>
          <p:nvPr/>
        </p:nvSpPr>
        <p:spPr>
          <a:xfrm>
            <a:off x="7974957" y="2443638"/>
            <a:ext cx="1250066" cy="4153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>
                <a:solidFill>
                  <a:schemeClr val="bg1"/>
                </a:solidFill>
              </a:rPr>
              <a:t>Real-Time </a:t>
            </a:r>
            <a:r>
              <a:rPr lang="it-IT" sz="1200" b="1" dirty="0" err="1">
                <a:solidFill>
                  <a:schemeClr val="bg1"/>
                </a:solidFill>
              </a:rPr>
              <a:t>View</a:t>
            </a:r>
            <a:endParaRPr lang="it-IT" sz="1200" b="1" dirty="0">
              <a:solidFill>
                <a:schemeClr val="bg1"/>
              </a:solidFill>
            </a:endParaRP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4B3F6373-9C5B-4FBC-97F0-DD3D632117DB}"/>
              </a:ext>
            </a:extLst>
          </p:cNvPr>
          <p:cNvSpPr/>
          <p:nvPr/>
        </p:nvSpPr>
        <p:spPr>
          <a:xfrm>
            <a:off x="7974957" y="2942986"/>
            <a:ext cx="1250066" cy="4153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>
                <a:solidFill>
                  <a:schemeClr val="bg1"/>
                </a:solidFill>
              </a:rPr>
              <a:t>Real-Time </a:t>
            </a:r>
            <a:r>
              <a:rPr lang="it-IT" sz="1200" b="1" dirty="0" err="1">
                <a:solidFill>
                  <a:schemeClr val="bg1"/>
                </a:solidFill>
              </a:rPr>
              <a:t>View</a:t>
            </a:r>
            <a:endParaRPr lang="it-IT" sz="1200" b="1" dirty="0">
              <a:solidFill>
                <a:schemeClr val="bg1"/>
              </a:solidFill>
            </a:endParaRP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C263B304-59CA-4D49-B65E-38F2FA423756}"/>
              </a:ext>
            </a:extLst>
          </p:cNvPr>
          <p:cNvSpPr/>
          <p:nvPr/>
        </p:nvSpPr>
        <p:spPr>
          <a:xfrm>
            <a:off x="7981948" y="3442334"/>
            <a:ext cx="1250066" cy="4153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>
                <a:solidFill>
                  <a:schemeClr val="bg1"/>
                </a:solidFill>
              </a:rPr>
              <a:t>Real-Time </a:t>
            </a:r>
            <a:r>
              <a:rPr lang="it-IT" sz="1200" b="1" dirty="0" err="1">
                <a:solidFill>
                  <a:schemeClr val="bg1"/>
                </a:solidFill>
              </a:rPr>
              <a:t>View</a:t>
            </a:r>
            <a:endParaRPr lang="it-IT" sz="1200" b="1" dirty="0">
              <a:solidFill>
                <a:schemeClr val="bg1"/>
              </a:solidFill>
            </a:endParaRPr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83E2A75E-ECEB-4BB9-B1F0-EA12340A7C70}"/>
              </a:ext>
            </a:extLst>
          </p:cNvPr>
          <p:cNvSpPr/>
          <p:nvPr/>
        </p:nvSpPr>
        <p:spPr>
          <a:xfrm>
            <a:off x="7142003" y="2858947"/>
            <a:ext cx="628437" cy="31251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Freccia a destra 22">
            <a:extLst>
              <a:ext uri="{FF2B5EF4-FFF2-40B4-BE49-F238E27FC236}">
                <a16:creationId xmlns:a16="http://schemas.microsoft.com/office/drawing/2014/main" id="{028CE37D-A56E-4DCA-B4E3-5BC79F525C23}"/>
              </a:ext>
            </a:extLst>
          </p:cNvPr>
          <p:cNvSpPr/>
          <p:nvPr/>
        </p:nvSpPr>
        <p:spPr>
          <a:xfrm>
            <a:off x="1993208" y="2828477"/>
            <a:ext cx="628437" cy="31251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CF516D87-BB67-4FDF-A0C4-112537DA29F4}"/>
              </a:ext>
            </a:extLst>
          </p:cNvPr>
          <p:cNvSpPr/>
          <p:nvPr/>
        </p:nvSpPr>
        <p:spPr>
          <a:xfrm>
            <a:off x="2095018" y="4309303"/>
            <a:ext cx="7652766" cy="1037103"/>
          </a:xfrm>
          <a:prstGeom prst="roundRect">
            <a:avLst/>
          </a:prstGeom>
          <a:solidFill>
            <a:srgbClr val="FFE2B7"/>
          </a:solidFill>
          <a:ln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it-IT" dirty="0">
                <a:solidFill>
                  <a:srgbClr val="FB6E05"/>
                </a:solidFill>
              </a:rPr>
              <a:t>   </a:t>
            </a:r>
            <a:r>
              <a:rPr lang="it-IT" dirty="0" err="1">
                <a:solidFill>
                  <a:srgbClr val="FB6E05"/>
                </a:solidFill>
              </a:rPr>
              <a:t>Warm</a:t>
            </a:r>
            <a:r>
              <a:rPr lang="it-IT" dirty="0">
                <a:solidFill>
                  <a:srgbClr val="FB6E05"/>
                </a:solidFill>
              </a:rPr>
              <a:t> </a:t>
            </a:r>
            <a:r>
              <a:rPr lang="it-IT" dirty="0" err="1">
                <a:solidFill>
                  <a:srgbClr val="FB6E05"/>
                </a:solidFill>
              </a:rPr>
              <a:t>Path</a:t>
            </a:r>
            <a:endParaRPr lang="it-IT" dirty="0">
              <a:solidFill>
                <a:srgbClr val="FB6E05"/>
              </a:solidFill>
            </a:endParaRP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9B6999C7-F65D-46AE-93D4-C03C4C0AA746}"/>
              </a:ext>
            </a:extLst>
          </p:cNvPr>
          <p:cNvSpPr/>
          <p:nvPr/>
        </p:nvSpPr>
        <p:spPr>
          <a:xfrm>
            <a:off x="7830334" y="2277320"/>
            <a:ext cx="1599206" cy="379938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9C33357D-05A6-4A0C-B7A3-358B6BACB1EB}"/>
              </a:ext>
            </a:extLst>
          </p:cNvPr>
          <p:cNvSpPr/>
          <p:nvPr/>
        </p:nvSpPr>
        <p:spPr>
          <a:xfrm>
            <a:off x="2338116" y="4444678"/>
            <a:ext cx="5058108" cy="163203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7" name="Immagine 26" descr="Immagine che contiene luce&#10;&#10;Descrizione generata automaticamente">
            <a:extLst>
              <a:ext uri="{FF2B5EF4-FFF2-40B4-BE49-F238E27FC236}">
                <a16:creationId xmlns:a16="http://schemas.microsoft.com/office/drawing/2014/main" id="{457F7C05-148A-4954-A6A0-FBF14676816E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734" y="4703803"/>
            <a:ext cx="1976117" cy="1114311"/>
          </a:xfrm>
          <a:prstGeom prst="rect">
            <a:avLst/>
          </a:prstGeom>
        </p:spPr>
      </p:pic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7E877FD3-FF06-470A-BE7D-9D79AD718D9E}"/>
              </a:ext>
            </a:extLst>
          </p:cNvPr>
          <p:cNvSpPr/>
          <p:nvPr/>
        </p:nvSpPr>
        <p:spPr>
          <a:xfrm>
            <a:off x="7974957" y="5487299"/>
            <a:ext cx="1250066" cy="415309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>
                <a:solidFill>
                  <a:schemeClr val="bg1"/>
                </a:solidFill>
              </a:rPr>
              <a:t>Batch </a:t>
            </a:r>
            <a:r>
              <a:rPr lang="it-IT" sz="1200" b="1" dirty="0" err="1">
                <a:solidFill>
                  <a:schemeClr val="bg1"/>
                </a:solidFill>
              </a:rPr>
              <a:t>View</a:t>
            </a:r>
            <a:endParaRPr lang="it-IT" sz="1200" b="1" dirty="0">
              <a:solidFill>
                <a:schemeClr val="bg1"/>
              </a:solidFill>
            </a:endParaRPr>
          </a:p>
        </p:txBody>
      </p:sp>
      <p:sp>
        <p:nvSpPr>
          <p:cNvPr id="29" name="Freccia a destra 28">
            <a:extLst>
              <a:ext uri="{FF2B5EF4-FFF2-40B4-BE49-F238E27FC236}">
                <a16:creationId xmlns:a16="http://schemas.microsoft.com/office/drawing/2014/main" id="{B63E1379-14BA-4E77-8FF8-B32C4072009C}"/>
              </a:ext>
            </a:extLst>
          </p:cNvPr>
          <p:cNvSpPr/>
          <p:nvPr/>
        </p:nvSpPr>
        <p:spPr>
          <a:xfrm rot="8443150">
            <a:off x="3863853" y="4045351"/>
            <a:ext cx="1594000" cy="312516"/>
          </a:xfrm>
          <a:prstGeom prst="rightArrow">
            <a:avLst>
              <a:gd name="adj1" fmla="val 50000"/>
              <a:gd name="adj2" fmla="val 7710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B993FEA5-63C6-429E-B920-32E8BE2BDE3F}"/>
              </a:ext>
            </a:extLst>
          </p:cNvPr>
          <p:cNvSpPr/>
          <p:nvPr/>
        </p:nvSpPr>
        <p:spPr>
          <a:xfrm>
            <a:off x="8004904" y="4770812"/>
            <a:ext cx="1250066" cy="415309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>
                <a:solidFill>
                  <a:schemeClr val="bg1"/>
                </a:solidFill>
              </a:rPr>
              <a:t>Batch </a:t>
            </a:r>
            <a:r>
              <a:rPr lang="it-IT" sz="1200" b="1" dirty="0" err="1">
                <a:solidFill>
                  <a:schemeClr val="bg1"/>
                </a:solidFill>
              </a:rPr>
              <a:t>View</a:t>
            </a:r>
            <a:endParaRPr lang="it-IT" sz="1200" b="1" dirty="0">
              <a:solidFill>
                <a:schemeClr val="bg1"/>
              </a:solidFill>
            </a:endParaRPr>
          </a:p>
        </p:txBody>
      </p:sp>
      <p:sp>
        <p:nvSpPr>
          <p:cNvPr id="31" name="Freccia a destra 30">
            <a:extLst>
              <a:ext uri="{FF2B5EF4-FFF2-40B4-BE49-F238E27FC236}">
                <a16:creationId xmlns:a16="http://schemas.microsoft.com/office/drawing/2014/main" id="{BF92C084-6A3B-4F94-9BAE-E1C759DB6A42}"/>
              </a:ext>
            </a:extLst>
          </p:cNvPr>
          <p:cNvSpPr/>
          <p:nvPr/>
        </p:nvSpPr>
        <p:spPr>
          <a:xfrm>
            <a:off x="7142003" y="5089486"/>
            <a:ext cx="628437" cy="31251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08D4755A-C6E0-4D6B-9F17-21034AD39B3B}"/>
              </a:ext>
            </a:extLst>
          </p:cNvPr>
          <p:cNvCxnSpPr/>
          <p:nvPr/>
        </p:nvCxnSpPr>
        <p:spPr>
          <a:xfrm>
            <a:off x="4352081" y="5260693"/>
            <a:ext cx="844952" cy="0"/>
          </a:xfrm>
          <a:prstGeom prst="straightConnector1">
            <a:avLst/>
          </a:prstGeom>
          <a:ln w="4127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83B6DA4E-8703-4B23-BCC9-176B7C9DAE02}"/>
              </a:ext>
            </a:extLst>
          </p:cNvPr>
          <p:cNvSpPr txBox="1"/>
          <p:nvPr/>
        </p:nvSpPr>
        <p:spPr>
          <a:xfrm>
            <a:off x="5196600" y="2753902"/>
            <a:ext cx="1913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bg2"/>
                </a:solidFill>
              </a:rPr>
              <a:t>{ Stream }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EAC20C2A-1222-4A19-861C-3356FB361DA2}"/>
              </a:ext>
            </a:extLst>
          </p:cNvPr>
          <p:cNvSpPr txBox="1"/>
          <p:nvPr/>
        </p:nvSpPr>
        <p:spPr>
          <a:xfrm>
            <a:off x="5265796" y="4990269"/>
            <a:ext cx="1913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bg2"/>
                </a:solidFill>
              </a:rPr>
              <a:t>{ Batch }</a:t>
            </a:r>
          </a:p>
        </p:txBody>
      </p:sp>
    </p:spTree>
    <p:extLst>
      <p:ext uri="{BB962C8B-B14F-4D97-AF65-F5344CB8AC3E}">
        <p14:creationId xmlns:p14="http://schemas.microsoft.com/office/powerpoint/2010/main" val="3711062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1AE7A898-8D48-4359-A507-1F1646BD9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133" y="609436"/>
            <a:ext cx="7902558" cy="982827"/>
          </a:xfrm>
        </p:spPr>
        <p:txBody>
          <a:bodyPr/>
          <a:lstStyle/>
          <a:p>
            <a:r>
              <a:rPr lang="it-IT" dirty="0"/>
              <a:t>A big data </a:t>
            </a:r>
            <a:r>
              <a:rPr lang="it-IT" dirty="0">
                <a:solidFill>
                  <a:srgbClr val="FFFFFF"/>
                </a:solidFill>
              </a:rPr>
              <a:t>APPROACH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84E74AB-925D-4C4A-AFBF-3AA20F48F216}"/>
              </a:ext>
            </a:extLst>
          </p:cNvPr>
          <p:cNvSpPr txBox="1"/>
          <p:nvPr/>
        </p:nvSpPr>
        <p:spPr>
          <a:xfrm>
            <a:off x="390144" y="1889760"/>
            <a:ext cx="113995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it-IT" sz="3600" dirty="0" err="1">
                <a:solidFill>
                  <a:srgbClr val="009BD9"/>
                </a:solidFill>
              </a:rPr>
              <a:t>Identify</a:t>
            </a:r>
            <a:r>
              <a:rPr lang="it-IT" sz="3600" dirty="0">
                <a:solidFill>
                  <a:srgbClr val="009BD9"/>
                </a:solidFill>
              </a:rPr>
              <a:t> the business </a:t>
            </a:r>
            <a:r>
              <a:rPr lang="it-IT" sz="3600" dirty="0" err="1">
                <a:solidFill>
                  <a:srgbClr val="009BD9"/>
                </a:solidFill>
              </a:rPr>
              <a:t>needs</a:t>
            </a:r>
            <a:endParaRPr lang="it-IT" sz="3600" dirty="0">
              <a:solidFill>
                <a:srgbClr val="009BD9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it-IT" sz="3600" dirty="0" err="1">
                <a:solidFill>
                  <a:srgbClr val="009BD9"/>
                </a:solidFill>
              </a:rPr>
              <a:t>Analyze</a:t>
            </a:r>
            <a:r>
              <a:rPr lang="it-IT" sz="3600" dirty="0">
                <a:solidFill>
                  <a:srgbClr val="009BD9"/>
                </a:solidFill>
              </a:rPr>
              <a:t> </a:t>
            </a:r>
            <a:r>
              <a:rPr lang="it-IT" sz="3600" dirty="0" err="1">
                <a:solidFill>
                  <a:srgbClr val="009BD9"/>
                </a:solidFill>
              </a:rPr>
              <a:t>your</a:t>
            </a:r>
            <a:r>
              <a:rPr lang="it-IT" sz="3600" dirty="0">
                <a:solidFill>
                  <a:srgbClr val="009BD9"/>
                </a:solidFill>
              </a:rPr>
              <a:t> data</a:t>
            </a:r>
          </a:p>
          <a:p>
            <a:pPr marL="742950" indent="-742950">
              <a:buFont typeface="+mj-lt"/>
              <a:buAutoNum type="arabicPeriod"/>
            </a:pPr>
            <a:r>
              <a:rPr lang="it-IT" sz="3600" dirty="0" err="1">
                <a:solidFill>
                  <a:srgbClr val="009BD9"/>
                </a:solidFill>
              </a:rPr>
              <a:t>Define</a:t>
            </a:r>
            <a:r>
              <a:rPr lang="it-IT" sz="3600" dirty="0">
                <a:solidFill>
                  <a:srgbClr val="009BD9"/>
                </a:solidFill>
              </a:rPr>
              <a:t> a </a:t>
            </a:r>
            <a:r>
              <a:rPr lang="it-IT" sz="3600" dirty="0" err="1">
                <a:solidFill>
                  <a:srgbClr val="009BD9"/>
                </a:solidFill>
              </a:rPr>
              <a:t>solution</a:t>
            </a:r>
            <a:r>
              <a:rPr lang="it-IT" sz="3600" dirty="0">
                <a:solidFill>
                  <a:srgbClr val="009BD9"/>
                </a:solidFill>
              </a:rPr>
              <a:t> to </a:t>
            </a:r>
            <a:r>
              <a:rPr lang="it-IT" sz="3600" dirty="0" err="1">
                <a:solidFill>
                  <a:srgbClr val="009BD9"/>
                </a:solidFill>
              </a:rPr>
              <a:t>answer</a:t>
            </a:r>
            <a:r>
              <a:rPr lang="it-IT" sz="3600" dirty="0">
                <a:solidFill>
                  <a:srgbClr val="009BD9"/>
                </a:solidFill>
              </a:rPr>
              <a:t> the business</a:t>
            </a:r>
          </a:p>
          <a:p>
            <a:pPr marL="742950" indent="-742950">
              <a:buFont typeface="+mj-lt"/>
              <a:buAutoNum type="arabicPeriod"/>
            </a:pPr>
            <a:r>
              <a:rPr lang="it-IT" sz="3600" dirty="0" err="1">
                <a:solidFill>
                  <a:srgbClr val="009BD9"/>
                </a:solidFill>
              </a:rPr>
              <a:t>Find</a:t>
            </a:r>
            <a:r>
              <a:rPr lang="it-IT" sz="3600" dirty="0">
                <a:solidFill>
                  <a:srgbClr val="009BD9"/>
                </a:solidFill>
              </a:rPr>
              <a:t> the </a:t>
            </a:r>
            <a:r>
              <a:rPr lang="it-IT" sz="3600" dirty="0" err="1">
                <a:solidFill>
                  <a:srgbClr val="009BD9"/>
                </a:solidFill>
              </a:rPr>
              <a:t>architecture</a:t>
            </a:r>
            <a:r>
              <a:rPr lang="it-IT" sz="3600" dirty="0">
                <a:solidFill>
                  <a:srgbClr val="009BD9"/>
                </a:solidFill>
              </a:rPr>
              <a:t> </a:t>
            </a:r>
            <a:r>
              <a:rPr lang="it-IT" sz="3600" dirty="0" err="1">
                <a:solidFill>
                  <a:srgbClr val="009BD9"/>
                </a:solidFill>
              </a:rPr>
              <a:t>that</a:t>
            </a:r>
            <a:r>
              <a:rPr lang="it-IT" sz="3600" dirty="0">
                <a:solidFill>
                  <a:srgbClr val="009BD9"/>
                </a:solidFill>
              </a:rPr>
              <a:t> </a:t>
            </a:r>
            <a:r>
              <a:rPr lang="it-IT" sz="3600" dirty="0" err="1">
                <a:solidFill>
                  <a:srgbClr val="009BD9"/>
                </a:solidFill>
              </a:rPr>
              <a:t>fits</a:t>
            </a:r>
            <a:r>
              <a:rPr lang="it-IT" sz="3600" dirty="0">
                <a:solidFill>
                  <a:srgbClr val="009BD9"/>
                </a:solidFill>
              </a:rPr>
              <a:t> best </a:t>
            </a:r>
            <a:r>
              <a:rPr lang="it-IT" sz="3600" dirty="0" err="1">
                <a:solidFill>
                  <a:srgbClr val="009BD9"/>
                </a:solidFill>
              </a:rPr>
              <a:t>your</a:t>
            </a:r>
            <a:r>
              <a:rPr lang="it-IT" sz="3600" dirty="0">
                <a:solidFill>
                  <a:srgbClr val="009BD9"/>
                </a:solidFill>
              </a:rPr>
              <a:t> </a:t>
            </a:r>
            <a:r>
              <a:rPr lang="it-IT" sz="3600" dirty="0" err="1">
                <a:solidFill>
                  <a:srgbClr val="009BD9"/>
                </a:solidFill>
              </a:rPr>
              <a:t>solution</a:t>
            </a:r>
            <a:endParaRPr lang="it-IT" sz="3600" dirty="0">
              <a:solidFill>
                <a:srgbClr val="009BD9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it-IT" sz="3600" dirty="0" err="1">
                <a:solidFill>
                  <a:srgbClr val="009BD9"/>
                </a:solidFill>
              </a:rPr>
              <a:t>Prepare</a:t>
            </a:r>
            <a:r>
              <a:rPr lang="it-IT" sz="3600" dirty="0">
                <a:solidFill>
                  <a:srgbClr val="009BD9"/>
                </a:solidFill>
              </a:rPr>
              <a:t> to </a:t>
            </a:r>
            <a:r>
              <a:rPr lang="it-IT" sz="3600" dirty="0" err="1">
                <a:solidFill>
                  <a:srgbClr val="009BD9"/>
                </a:solidFill>
              </a:rPr>
              <a:t>swear</a:t>
            </a:r>
            <a:r>
              <a:rPr lang="it-IT" sz="3600" dirty="0">
                <a:solidFill>
                  <a:srgbClr val="009BD9"/>
                </a:solidFill>
              </a:rPr>
              <a:t>…</a:t>
            </a:r>
          </a:p>
          <a:p>
            <a:pPr marL="742950" indent="-742950">
              <a:buFont typeface="+mj-lt"/>
              <a:buAutoNum type="arabicPeriod"/>
            </a:pPr>
            <a:endParaRPr lang="it-IT" sz="3600" dirty="0">
              <a:solidFill>
                <a:srgbClr val="009B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988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 descr="Related image">
            <a:extLst>
              <a:ext uri="{FF2B5EF4-FFF2-40B4-BE49-F238E27FC236}">
                <a16:creationId xmlns:a16="http://schemas.microsoft.com/office/drawing/2014/main" id="{5C35096D-14A1-4D75-9B51-85DCCDF5F6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67"/>
          <a:stretch/>
        </p:blipFill>
        <p:spPr bwMode="auto">
          <a:xfrm>
            <a:off x="-19667" y="0"/>
            <a:ext cx="1221166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117">
            <a:extLst>
              <a:ext uri="{FF2B5EF4-FFF2-40B4-BE49-F238E27FC236}">
                <a16:creationId xmlns:a16="http://schemas.microsoft.com/office/drawing/2014/main" id="{33EB3ACD-FB29-4757-A999-D1DAD255B8DC}"/>
              </a:ext>
            </a:extLst>
          </p:cNvPr>
          <p:cNvSpPr/>
          <p:nvPr/>
        </p:nvSpPr>
        <p:spPr>
          <a:xfrm>
            <a:off x="5279" y="20071"/>
            <a:ext cx="12211667" cy="6858000"/>
          </a:xfrm>
          <a:prstGeom prst="rect">
            <a:avLst/>
          </a:prstGeom>
          <a:solidFill>
            <a:srgbClr val="282727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en-US" sz="900">
              <a:solidFill>
                <a:srgbClr val="FFFFFF"/>
              </a:solidFill>
              <a:latin typeface="Arial" panose="020B0604020202020204"/>
              <a:sym typeface="Montserrat Ligh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E08807A0-8314-48CD-B5E2-43AADE75D46D}"/>
              </a:ext>
            </a:extLst>
          </p:cNvPr>
          <p:cNvSpPr/>
          <p:nvPr/>
        </p:nvSpPr>
        <p:spPr>
          <a:xfrm>
            <a:off x="1035846" y="792635"/>
            <a:ext cx="39934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it-IT" sz="1200">
                <a:solidFill>
                  <a:srgbClr val="FFFFFF"/>
                </a:solidFill>
                <a:latin typeface="Gotham Book"/>
                <a:ea typeface="Calibri" panose="020F0502020204030204" pitchFamily="34" charset="0"/>
                <a:cs typeface="Times New Roman" panose="02020603050405020304" pitchFamily="18" charset="0"/>
                <a:sym typeface="Montserrat Light"/>
              </a:rPr>
              <a:t>BUSINESS ANALYTICS PER IL </a:t>
            </a:r>
            <a:r>
              <a:rPr lang="it-IT" sz="1200">
                <a:solidFill>
                  <a:srgbClr val="FFFFFF"/>
                </a:solidFill>
                <a:latin typeface="Gotham Bold" panose="02000803030000020004" pitchFamily="2" charset="0"/>
                <a:ea typeface="Calibri" panose="020F0502020204030204" pitchFamily="34" charset="0"/>
                <a:cs typeface="Times New Roman" panose="02020603050405020304" pitchFamily="18" charset="0"/>
                <a:sym typeface="Montserrat Light"/>
              </a:rPr>
              <a:t>MANUFACTURING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83E5F529-903B-4624-89B3-BBE8E97A35E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98772" y="1183254"/>
            <a:ext cx="3193106" cy="502671"/>
          </a:xfrm>
          <a:prstGeom prst="rect">
            <a:avLst/>
          </a:prstGeom>
        </p:spPr>
      </p:pic>
      <p:sp>
        <p:nvSpPr>
          <p:cNvPr id="9" name="Shape 223">
            <a:extLst>
              <a:ext uri="{FF2B5EF4-FFF2-40B4-BE49-F238E27FC236}">
                <a16:creationId xmlns:a16="http://schemas.microsoft.com/office/drawing/2014/main" id="{257B21B3-3797-4148-8F41-0447B233D6E1}"/>
              </a:ext>
            </a:extLst>
          </p:cNvPr>
          <p:cNvSpPr/>
          <p:nvPr/>
        </p:nvSpPr>
        <p:spPr>
          <a:xfrm>
            <a:off x="6111113" y="908051"/>
            <a:ext cx="5457000" cy="5400674"/>
          </a:xfrm>
          <a:prstGeom prst="rect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it-IT" sz="1500">
                <a:solidFill>
                  <a:srgbClr val="FFFFFF"/>
                </a:solidFill>
                <a:latin typeface="Helvetica Light"/>
                <a:sym typeface="Helvetica Light"/>
              </a:rPr>
              <a:t>           </a:t>
            </a:r>
            <a:endParaRPr sz="150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4AB5D3D0-D85A-41A0-B704-9C361E5B5A50}"/>
              </a:ext>
            </a:extLst>
          </p:cNvPr>
          <p:cNvGrpSpPr/>
          <p:nvPr/>
        </p:nvGrpSpPr>
        <p:grpSpPr>
          <a:xfrm>
            <a:off x="6669339" y="1537478"/>
            <a:ext cx="3990962" cy="1023398"/>
            <a:chOff x="4013924" y="2244961"/>
            <a:chExt cx="7981924" cy="2046796"/>
          </a:xfrm>
        </p:grpSpPr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A16DF907-AFA4-4D96-810E-4C4D84025F86}"/>
                </a:ext>
              </a:extLst>
            </p:cNvPr>
            <p:cNvSpPr txBox="1"/>
            <p:nvPr/>
          </p:nvSpPr>
          <p:spPr>
            <a:xfrm>
              <a:off x="4029474" y="3046515"/>
              <a:ext cx="2765452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GB" sz="3300">
                  <a:solidFill>
                    <a:srgbClr val="FFFFFF"/>
                  </a:solidFill>
                  <a:latin typeface="Gotham Black" panose="02000603040000020004" pitchFamily="2" charset="0"/>
                  <a:sym typeface="Montserrat Light"/>
                </a:rPr>
                <a:t>4</a:t>
              </a:r>
              <a:r>
                <a:rPr lang="it-IT" sz="3300">
                  <a:solidFill>
                    <a:srgbClr val="FFFFFF"/>
                  </a:solidFill>
                  <a:latin typeface="Gotham Black" panose="02000603040000020004" pitchFamily="2" charset="0"/>
                  <a:sym typeface="Montserrat Light"/>
                </a:rPr>
                <a:t>19</a:t>
              </a:r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FDC4105-2B4E-4AE6-A7E3-3180FA33A157}"/>
                </a:ext>
              </a:extLst>
            </p:cNvPr>
            <p:cNvSpPr txBox="1"/>
            <p:nvPr/>
          </p:nvSpPr>
          <p:spPr>
            <a:xfrm>
              <a:off x="4013924" y="2244961"/>
              <a:ext cx="329387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it-IT" sz="2200" dirty="0">
                  <a:solidFill>
                    <a:srgbClr val="009BD9"/>
                  </a:solidFill>
                  <a:latin typeface="DIN Condensed"/>
                  <a:sym typeface="Montserrat Light"/>
                </a:rPr>
                <a:t>COLLABORATORS</a:t>
              </a:r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7E6471E6-0EC2-48DE-B716-BA5A6BA6D8CD}"/>
                </a:ext>
              </a:extLst>
            </p:cNvPr>
            <p:cNvSpPr txBox="1"/>
            <p:nvPr/>
          </p:nvSpPr>
          <p:spPr>
            <a:xfrm>
              <a:off x="8354472" y="3091429"/>
              <a:ext cx="3641376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it-IT" sz="3300">
                  <a:solidFill>
                    <a:srgbClr val="FFFFFF"/>
                  </a:solidFill>
                  <a:latin typeface="Gotham Black" panose="02000603040000020004" pitchFamily="2" charset="0"/>
                  <a:sym typeface="Montserrat Light"/>
                </a:rPr>
                <a:t>195 ML</a:t>
              </a: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5C1A0C41-0EDE-4A9A-AA8C-63C3FF3722F7}"/>
                </a:ext>
              </a:extLst>
            </p:cNvPr>
            <p:cNvSpPr txBox="1"/>
            <p:nvPr/>
          </p:nvSpPr>
          <p:spPr>
            <a:xfrm>
              <a:off x="8368730" y="2244961"/>
              <a:ext cx="329387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it-IT" sz="2200" dirty="0">
                  <a:solidFill>
                    <a:srgbClr val="009BD9"/>
                  </a:solidFill>
                  <a:latin typeface="DIN Condensed"/>
                  <a:sym typeface="Montserrat Light"/>
                </a:rPr>
                <a:t>2019 REVENUES </a:t>
              </a:r>
            </a:p>
          </p:txBody>
        </p:sp>
      </p:grpSp>
      <p:sp>
        <p:nvSpPr>
          <p:cNvPr id="15" name="Rettangolo 14">
            <a:extLst>
              <a:ext uri="{FF2B5EF4-FFF2-40B4-BE49-F238E27FC236}">
                <a16:creationId xmlns:a16="http://schemas.microsoft.com/office/drawing/2014/main" id="{CBACA36A-3A31-42A9-B98E-8A3F60E7961F}"/>
              </a:ext>
            </a:extLst>
          </p:cNvPr>
          <p:cNvSpPr/>
          <p:nvPr/>
        </p:nvSpPr>
        <p:spPr>
          <a:xfrm>
            <a:off x="6606335" y="3066643"/>
            <a:ext cx="44760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>
              <a:defRPr/>
            </a:pPr>
            <a:r>
              <a:rPr lang="it-IT" sz="1200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Italia – Slovenia – Croazia – Tailandia – Cina - USA </a:t>
            </a:r>
            <a:r>
              <a:rPr lang="it-IT" sz="1200">
                <a:solidFill>
                  <a:srgbClr val="FFFFFF"/>
                </a:solidFill>
                <a:latin typeface="Gotham Book" panose="02000603040000020004" pitchFamily="2" charset="0"/>
                <a:sym typeface="Avenir Book"/>
              </a:rPr>
              <a:t>Europa – Canada – Russia - Vietnam – India  - Taiwan  Giappone</a:t>
            </a:r>
          </a:p>
          <a:p>
            <a:pPr marL="92075">
              <a:defRPr/>
            </a:pPr>
            <a:endParaRPr lang="it-IT" sz="1200" kern="0">
              <a:solidFill>
                <a:srgbClr val="FFFFFF"/>
              </a:solidFill>
              <a:latin typeface="Gotham Light" panose="02000603030000020004" pitchFamily="2" charset="0"/>
              <a:sym typeface="Montserrat Light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94B9390-FE5F-48DF-9EF8-1817CC31A56E}"/>
              </a:ext>
            </a:extLst>
          </p:cNvPr>
          <p:cNvSpPr txBox="1"/>
          <p:nvPr/>
        </p:nvSpPr>
        <p:spPr>
          <a:xfrm>
            <a:off x="6669339" y="2684729"/>
            <a:ext cx="19636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it-IT" sz="2200" dirty="0">
                <a:solidFill>
                  <a:srgbClr val="009BD9"/>
                </a:solidFill>
                <a:latin typeface="DIN Condensed"/>
                <a:sym typeface="Montserrat Light"/>
              </a:rPr>
              <a:t>COUNTRIES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1F125767-0DFD-4CBD-BD00-D9EEC57C7B6A}"/>
              </a:ext>
            </a:extLst>
          </p:cNvPr>
          <p:cNvSpPr/>
          <p:nvPr/>
        </p:nvSpPr>
        <p:spPr>
          <a:xfrm>
            <a:off x="6601137" y="4324584"/>
            <a:ext cx="4657413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12750" hangingPunct="0">
              <a:lnSpc>
                <a:spcPct val="120000"/>
              </a:lnSpc>
              <a:defRPr/>
            </a:pPr>
            <a:r>
              <a:rPr lang="it-IT" sz="1200" dirty="0" err="1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Develop</a:t>
            </a:r>
            <a:r>
              <a:rPr lang="it-IT" sz="1200" dirty="0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 a </a:t>
            </a:r>
            <a:r>
              <a:rPr lang="it-IT" sz="1200" dirty="0" err="1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vertical</a:t>
            </a:r>
            <a:r>
              <a:rPr lang="it-IT" sz="1200" dirty="0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 </a:t>
            </a:r>
            <a:r>
              <a:rPr lang="it-IT" sz="1200" dirty="0" err="1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platform</a:t>
            </a:r>
            <a:r>
              <a:rPr lang="it-IT" sz="1200" dirty="0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 for metal </a:t>
            </a:r>
            <a:r>
              <a:rPr lang="it-IT" sz="1200" dirty="0" err="1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industry</a:t>
            </a:r>
            <a:r>
              <a:rPr lang="it-IT" sz="1200" dirty="0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 </a:t>
            </a:r>
            <a:r>
              <a:rPr lang="it-IT" sz="1200" dirty="0" err="1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built</a:t>
            </a:r>
            <a:r>
              <a:rPr lang="it-IT" sz="1200" dirty="0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 to </a:t>
            </a:r>
            <a:r>
              <a:rPr lang="it-IT" sz="1200" dirty="0" err="1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ingest</a:t>
            </a:r>
            <a:r>
              <a:rPr lang="it-IT" sz="1200" dirty="0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, store and </a:t>
            </a:r>
            <a:r>
              <a:rPr lang="it-IT" sz="1200" dirty="0" err="1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anlyze</a:t>
            </a:r>
            <a:r>
              <a:rPr lang="it-IT" sz="1200" dirty="0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 </a:t>
            </a:r>
            <a:r>
              <a:rPr lang="it-IT" sz="1200" dirty="0" err="1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both</a:t>
            </a:r>
            <a:r>
              <a:rPr lang="it-IT" sz="1200" dirty="0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 </a:t>
            </a:r>
            <a:r>
              <a:rPr lang="it-IT" sz="1200" dirty="0" err="1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process</a:t>
            </a:r>
            <a:r>
              <a:rPr lang="it-IT" sz="1200" dirty="0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 data and business data.</a:t>
            </a:r>
          </a:p>
          <a:p>
            <a:pPr defTabSz="412750" hangingPunct="0">
              <a:lnSpc>
                <a:spcPct val="120000"/>
              </a:lnSpc>
              <a:defRPr/>
            </a:pPr>
            <a:r>
              <a:rPr lang="it-IT" sz="1200" dirty="0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The </a:t>
            </a:r>
            <a:r>
              <a:rPr lang="it-IT" sz="1200" dirty="0" err="1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main</a:t>
            </a:r>
            <a:r>
              <a:rPr lang="it-IT" sz="1200" dirty="0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 focus </a:t>
            </a:r>
            <a:r>
              <a:rPr lang="it-IT" sz="1200" dirty="0" err="1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had</a:t>
            </a:r>
            <a:r>
              <a:rPr lang="it-IT" sz="1200" dirty="0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 to be on the production </a:t>
            </a:r>
            <a:r>
              <a:rPr lang="it-IT" sz="1200" dirty="0" err="1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cycle</a:t>
            </a:r>
            <a:r>
              <a:rPr lang="it-IT" sz="1200" dirty="0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 </a:t>
            </a:r>
            <a:r>
              <a:rPr lang="it-IT" sz="1200" dirty="0" err="1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starting</a:t>
            </a:r>
            <a:r>
              <a:rPr lang="it-IT" sz="1200" dirty="0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 from </a:t>
            </a:r>
            <a:r>
              <a:rPr lang="it-IT" sz="1200" dirty="0" err="1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order</a:t>
            </a:r>
            <a:r>
              <a:rPr lang="it-IT" sz="1200" dirty="0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 </a:t>
            </a:r>
            <a:r>
              <a:rPr lang="it-IT" sz="1200" dirty="0" err="1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acquisition</a:t>
            </a:r>
            <a:r>
              <a:rPr lang="it-IT" sz="1200" dirty="0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 to delivery </a:t>
            </a:r>
            <a:r>
              <a:rPr lang="it-IT" sz="1200" dirty="0" err="1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through</a:t>
            </a:r>
            <a:r>
              <a:rPr lang="it-IT" sz="1200" dirty="0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 </a:t>
            </a:r>
            <a:r>
              <a:rPr lang="it-IT" sz="1200" dirty="0" err="1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all</a:t>
            </a:r>
            <a:r>
              <a:rPr lang="it-IT" sz="1200" dirty="0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 the </a:t>
            </a:r>
            <a:r>
              <a:rPr lang="it-IT" sz="1200" dirty="0" err="1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transformation</a:t>
            </a:r>
            <a:r>
              <a:rPr lang="it-IT" sz="1200" dirty="0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 </a:t>
            </a:r>
            <a:r>
              <a:rPr lang="it-IT" sz="1200" dirty="0" err="1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phases</a:t>
            </a:r>
            <a:r>
              <a:rPr lang="it-IT" sz="1200" dirty="0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 of the </a:t>
            </a:r>
            <a:r>
              <a:rPr lang="it-IT" sz="1200" dirty="0" err="1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raw</a:t>
            </a:r>
            <a:r>
              <a:rPr lang="it-IT" sz="1200" dirty="0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 </a:t>
            </a:r>
            <a:r>
              <a:rPr lang="it-IT" sz="1200" dirty="0" err="1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material</a:t>
            </a:r>
            <a:r>
              <a:rPr lang="it-IT" sz="1200" dirty="0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 to </a:t>
            </a:r>
            <a:r>
              <a:rPr lang="it-IT" sz="1200" dirty="0" err="1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final</a:t>
            </a:r>
            <a:r>
              <a:rPr lang="it-IT" sz="1200" dirty="0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 product.</a:t>
            </a:r>
          </a:p>
          <a:p>
            <a:pPr defTabSz="412750" hangingPunct="0">
              <a:lnSpc>
                <a:spcPct val="120000"/>
              </a:lnSpc>
              <a:defRPr/>
            </a:pPr>
            <a:r>
              <a:rPr lang="it-IT" sz="1200" dirty="0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The </a:t>
            </a:r>
            <a:r>
              <a:rPr lang="it-IT" sz="1200" dirty="0" err="1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solution</a:t>
            </a:r>
            <a:r>
              <a:rPr lang="it-IT" sz="1200" dirty="0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 </a:t>
            </a:r>
            <a:r>
              <a:rPr lang="it-IT" sz="1200" dirty="0" err="1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we</a:t>
            </a:r>
            <a:r>
              <a:rPr lang="it-IT" sz="1200" dirty="0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 </a:t>
            </a:r>
            <a:r>
              <a:rPr lang="it-IT" sz="1200" dirty="0" err="1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provided</a:t>
            </a:r>
            <a:r>
              <a:rPr lang="it-IT" sz="1200" dirty="0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 </a:t>
            </a:r>
            <a:r>
              <a:rPr lang="it-IT" sz="1200" dirty="0" err="1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is</a:t>
            </a:r>
            <a:r>
              <a:rPr lang="it-IT" sz="1200" dirty="0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 </a:t>
            </a:r>
            <a:r>
              <a:rPr lang="it-IT" sz="1200" dirty="0" err="1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at</a:t>
            </a:r>
            <a:r>
              <a:rPr lang="it-IT" sz="1200" dirty="0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 the </a:t>
            </a:r>
            <a:r>
              <a:rPr lang="it-IT" sz="1200" dirty="0" err="1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forefront</a:t>
            </a:r>
            <a:r>
              <a:rPr lang="it-IT" sz="1200" dirty="0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 and </a:t>
            </a:r>
            <a:r>
              <a:rPr lang="it-IT" sz="1200" dirty="0" err="1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embraces</a:t>
            </a:r>
            <a:r>
              <a:rPr lang="it-IT" sz="1200" dirty="0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 the </a:t>
            </a:r>
            <a:r>
              <a:rPr lang="it-IT" sz="1200" dirty="0" err="1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Measure</a:t>
            </a:r>
            <a:r>
              <a:rPr lang="it-IT" sz="1200" dirty="0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 – Gain Insights – </a:t>
            </a:r>
            <a:r>
              <a:rPr lang="it-IT" sz="1200" dirty="0" err="1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Improve</a:t>
            </a:r>
            <a:r>
              <a:rPr lang="it-IT" sz="1200" dirty="0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 </a:t>
            </a:r>
            <a:r>
              <a:rPr lang="it-IT" sz="1200" dirty="0" err="1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philosophy</a:t>
            </a:r>
            <a:r>
              <a:rPr lang="it-IT" sz="1200" dirty="0">
                <a:solidFill>
                  <a:srgbClr val="FFFFFF"/>
                </a:solidFill>
                <a:latin typeface="Gotham Book" panose="02000603040000020004" pitchFamily="2" charset="0"/>
                <a:sym typeface="Montserrat Light"/>
              </a:rPr>
              <a:t>..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C01D039-74AC-4BBA-A3EA-0F0A7EBFB2F9}"/>
              </a:ext>
            </a:extLst>
          </p:cNvPr>
          <p:cNvSpPr txBox="1"/>
          <p:nvPr/>
        </p:nvSpPr>
        <p:spPr>
          <a:xfrm>
            <a:off x="6669339" y="3866917"/>
            <a:ext cx="19636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it-IT" sz="2200" dirty="0">
                <a:solidFill>
                  <a:srgbClr val="009BD9"/>
                </a:solidFill>
                <a:latin typeface="DIN Condensed"/>
                <a:sym typeface="Montserrat Light"/>
              </a:rPr>
              <a:t>CASE NEEDS</a:t>
            </a:r>
          </a:p>
        </p:txBody>
      </p:sp>
    </p:spTree>
    <p:extLst>
      <p:ext uri="{BB962C8B-B14F-4D97-AF65-F5344CB8AC3E}">
        <p14:creationId xmlns:p14="http://schemas.microsoft.com/office/powerpoint/2010/main" val="3621898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7ED5F5B-7979-4F41-B69B-33D618988C66}"/>
              </a:ext>
            </a:extLst>
          </p:cNvPr>
          <p:cNvSpPr/>
          <p:nvPr/>
        </p:nvSpPr>
        <p:spPr>
          <a:xfrm>
            <a:off x="3404681" y="0"/>
            <a:ext cx="8787319" cy="68580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E641B4E-98BA-4F24-9970-C3594356E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570" y="899976"/>
            <a:ext cx="8184667" cy="5508910"/>
          </a:xfrm>
          <a:prstGeom prst="rect">
            <a:avLst/>
          </a:prstGeo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C090C06F-EB79-4366-892B-567479636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074" y="673671"/>
            <a:ext cx="6069497" cy="982827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Danieli</a:t>
            </a:r>
            <a:r>
              <a:rPr lang="it-IT" dirty="0"/>
              <a:t> </a:t>
            </a:r>
            <a:r>
              <a:rPr lang="it-IT" dirty="0">
                <a:solidFill>
                  <a:srgbClr val="00B0F0"/>
                </a:solidFill>
              </a:rPr>
              <a:t>ARCHITECTURE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D928EB8-8A23-4CE7-B9FE-57CB1AA79E6E}"/>
              </a:ext>
            </a:extLst>
          </p:cNvPr>
          <p:cNvSpPr/>
          <p:nvPr/>
        </p:nvSpPr>
        <p:spPr>
          <a:xfrm>
            <a:off x="3549570" y="2708031"/>
            <a:ext cx="4797261" cy="316523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3EEB27D-24DC-47DE-8BB4-578493D6684E}"/>
              </a:ext>
            </a:extLst>
          </p:cNvPr>
          <p:cNvSpPr/>
          <p:nvPr/>
        </p:nvSpPr>
        <p:spPr>
          <a:xfrm>
            <a:off x="7725508" y="3001108"/>
            <a:ext cx="2965938" cy="24384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DF4CA67E-A144-4D36-B72C-A792D403072D}"/>
              </a:ext>
            </a:extLst>
          </p:cNvPr>
          <p:cNvSpPr/>
          <p:nvPr/>
        </p:nvSpPr>
        <p:spPr>
          <a:xfrm>
            <a:off x="5784776" y="4185068"/>
            <a:ext cx="2081409" cy="2223818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4874A664-0F64-4B3C-A747-210B600FC3AB}"/>
              </a:ext>
            </a:extLst>
          </p:cNvPr>
          <p:cNvSpPr/>
          <p:nvPr/>
        </p:nvSpPr>
        <p:spPr>
          <a:xfrm>
            <a:off x="10558029" y="2825192"/>
            <a:ext cx="1321098" cy="2051608"/>
          </a:xfrm>
          <a:prstGeom prst="rect">
            <a:avLst/>
          </a:prstGeom>
          <a:noFill/>
          <a:ln w="38100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6037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5" grpId="0" animBg="1"/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C090C06F-EB79-4366-892B-567479636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What’s</a:t>
            </a:r>
            <a:r>
              <a:rPr lang="it-IT" dirty="0"/>
              <a:t> </a:t>
            </a:r>
            <a:r>
              <a:rPr lang="it-IT" dirty="0">
                <a:solidFill>
                  <a:schemeClr val="tx1"/>
                </a:solidFill>
              </a:rPr>
              <a:t>NEXT?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C6F502A-1763-4B55-A50A-88F2CA5C4749}"/>
              </a:ext>
            </a:extLst>
          </p:cNvPr>
          <p:cNvSpPr txBox="1"/>
          <p:nvPr/>
        </p:nvSpPr>
        <p:spPr>
          <a:xfrm>
            <a:off x="475488" y="1840992"/>
            <a:ext cx="11192256" cy="440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E605B8F3-BC3C-45DD-A907-AEA6C34D10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3" t="18058" r="-205" b="10097"/>
          <a:stretch/>
        </p:blipFill>
        <p:spPr>
          <a:xfrm>
            <a:off x="397505" y="2027983"/>
            <a:ext cx="11389548" cy="431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357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immagine 3" descr="Immagine che contiene fotografia, inpiedi, nero, uomo&#10;&#10;Descrizione generata automaticamente">
            <a:extLst>
              <a:ext uri="{FF2B5EF4-FFF2-40B4-BE49-F238E27FC236}">
                <a16:creationId xmlns:a16="http://schemas.microsoft.com/office/drawing/2014/main" id="{E1B0BA46-412A-497B-A576-21BCB50068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534" t="6856" b="6856"/>
          <a:stretch/>
        </p:blipFill>
        <p:spPr>
          <a:xfrm flipH="1">
            <a:off x="-1" y="0"/>
            <a:ext cx="7859712" cy="6858000"/>
          </a:xfrm>
        </p:spPr>
      </p:pic>
      <p:sp>
        <p:nvSpPr>
          <p:cNvPr id="37" name="Shape 37"/>
          <p:cNvSpPr/>
          <p:nvPr/>
        </p:nvSpPr>
        <p:spPr>
          <a:xfrm>
            <a:off x="0" y="-8801"/>
            <a:ext cx="7859713" cy="6875602"/>
          </a:xfrm>
          <a:prstGeom prst="rect">
            <a:avLst/>
          </a:prstGeom>
          <a:solidFill>
            <a:srgbClr val="000000">
              <a:alpha val="5000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/>
          </a:p>
        </p:txBody>
      </p:sp>
      <p:sp>
        <p:nvSpPr>
          <p:cNvPr id="39" name="Shape 39"/>
          <p:cNvSpPr/>
          <p:nvPr/>
        </p:nvSpPr>
        <p:spPr>
          <a:xfrm>
            <a:off x="7330258" y="2490651"/>
            <a:ext cx="4129905" cy="3818074"/>
          </a:xfrm>
          <a:prstGeom prst="rect">
            <a:avLst/>
          </a:prstGeom>
          <a:solidFill>
            <a:schemeClr val="accent1"/>
          </a:solidFill>
          <a:ln w="25400">
            <a:noFill/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6D6E166-8453-4B45-B497-4E766182BB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574" y="3348840"/>
            <a:ext cx="2062776" cy="401427"/>
          </a:xfrm>
          <a:prstGeom prst="rect">
            <a:avLst/>
          </a:prstGeom>
        </p:spPr>
      </p:pic>
      <p:pic>
        <p:nvPicPr>
          <p:cNvPr id="15" name="Immagine 14" descr="Immagine che contiene tavolo, sgabello&#10;&#10;Descrizione generata automaticamente">
            <a:extLst>
              <a:ext uri="{FF2B5EF4-FFF2-40B4-BE49-F238E27FC236}">
                <a16:creationId xmlns:a16="http://schemas.microsoft.com/office/drawing/2014/main" id="{3B682852-CF97-4ECD-BC43-0A2723508E0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881" y="5196306"/>
            <a:ext cx="1544470" cy="235621"/>
          </a:xfrm>
          <a:prstGeom prst="rect">
            <a:avLst/>
          </a:prstGeom>
        </p:spPr>
      </p:pic>
      <p:sp>
        <p:nvSpPr>
          <p:cNvPr id="16" name="Rectangle 11">
            <a:extLst>
              <a:ext uri="{FF2B5EF4-FFF2-40B4-BE49-F238E27FC236}">
                <a16:creationId xmlns:a16="http://schemas.microsoft.com/office/drawing/2014/main" id="{9126D011-B609-417A-866C-15DE3058A20B}"/>
              </a:ext>
            </a:extLst>
          </p:cNvPr>
          <p:cNvSpPr/>
          <p:nvPr/>
        </p:nvSpPr>
        <p:spPr>
          <a:xfrm>
            <a:off x="8249472" y="4010881"/>
            <a:ext cx="2190980" cy="8164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100" dirty="0">
                <a:solidFill>
                  <a:schemeClr val="tx2"/>
                </a:solidFill>
                <a:ea typeface="Roboto" charset="0"/>
                <a:cs typeface="Roboto" charset="0"/>
              </a:rPr>
              <a:t>www.beantech.it</a:t>
            </a:r>
          </a:p>
          <a:p>
            <a:pPr>
              <a:lnSpc>
                <a:spcPct val="150000"/>
              </a:lnSpc>
              <a:defRPr/>
            </a:pPr>
            <a:r>
              <a:rPr lang="en-US" sz="1100" dirty="0">
                <a:solidFill>
                  <a:schemeClr val="tx2"/>
                </a:solidFill>
                <a:ea typeface="Roboto" charset="0"/>
                <a:cs typeface="Roboto" charset="0"/>
              </a:rPr>
              <a:t>www.beantech.it/academy</a:t>
            </a:r>
          </a:p>
          <a:p>
            <a:pPr>
              <a:lnSpc>
                <a:spcPct val="150000"/>
              </a:lnSpc>
              <a:defRPr/>
            </a:pPr>
            <a:r>
              <a:rPr lang="en-US" sz="1100" dirty="0">
                <a:solidFill>
                  <a:schemeClr val="tx2"/>
                </a:solidFill>
                <a:ea typeface="Roboto" charset="0"/>
                <a:cs typeface="Roboto" charset="0"/>
              </a:rPr>
              <a:t>www.beantech.it/blog</a:t>
            </a:r>
            <a:endParaRPr lang="en-US" sz="1100" dirty="0">
              <a:ea typeface="Roboto" charset="0"/>
              <a:cs typeface="Roboto" charset="0"/>
            </a:endParaRPr>
          </a:p>
        </p:txBody>
      </p:sp>
      <p:sp>
        <p:nvSpPr>
          <p:cNvPr id="20" name="Shape 223">
            <a:extLst>
              <a:ext uri="{FF2B5EF4-FFF2-40B4-BE49-F238E27FC236}">
                <a16:creationId xmlns:a16="http://schemas.microsoft.com/office/drawing/2014/main" id="{15333D54-59FB-4F85-B798-4F1E8242F619}"/>
              </a:ext>
            </a:extLst>
          </p:cNvPr>
          <p:cNvSpPr/>
          <p:nvPr/>
        </p:nvSpPr>
        <p:spPr>
          <a:xfrm flipH="1">
            <a:off x="918371" y="5426644"/>
            <a:ext cx="1665272" cy="1665272"/>
          </a:xfrm>
          <a:prstGeom prst="rect">
            <a:avLst/>
          </a:prstGeom>
          <a:ln w="38100">
            <a:solidFill>
              <a:srgbClr val="009EDB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Shape 224">
            <a:extLst>
              <a:ext uri="{FF2B5EF4-FFF2-40B4-BE49-F238E27FC236}">
                <a16:creationId xmlns:a16="http://schemas.microsoft.com/office/drawing/2014/main" id="{2C543008-E66B-40C4-AB81-BC25944F6832}"/>
              </a:ext>
            </a:extLst>
          </p:cNvPr>
          <p:cNvSpPr/>
          <p:nvPr/>
        </p:nvSpPr>
        <p:spPr>
          <a:xfrm flipH="1">
            <a:off x="324812" y="5260422"/>
            <a:ext cx="369406" cy="369406"/>
          </a:xfrm>
          <a:prstGeom prst="rect">
            <a:avLst/>
          </a:prstGeom>
          <a:solidFill>
            <a:schemeClr val="accent1"/>
          </a:solidFill>
          <a:ln w="57150">
            <a:noFill/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224">
            <a:extLst>
              <a:ext uri="{FF2B5EF4-FFF2-40B4-BE49-F238E27FC236}">
                <a16:creationId xmlns:a16="http://schemas.microsoft.com/office/drawing/2014/main" id="{CF74BB31-DAC5-45DE-8035-E6D0872107F7}"/>
              </a:ext>
            </a:extLst>
          </p:cNvPr>
          <p:cNvSpPr/>
          <p:nvPr/>
        </p:nvSpPr>
        <p:spPr>
          <a:xfrm flipH="1">
            <a:off x="796639" y="4612557"/>
            <a:ext cx="557128" cy="557128"/>
          </a:xfrm>
          <a:prstGeom prst="rect">
            <a:avLst/>
          </a:prstGeom>
          <a:noFill/>
          <a:ln w="38100">
            <a:solidFill>
              <a:srgbClr val="009EDB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38">
            <a:extLst>
              <a:ext uri="{FF2B5EF4-FFF2-40B4-BE49-F238E27FC236}">
                <a16:creationId xmlns:a16="http://schemas.microsoft.com/office/drawing/2014/main" id="{6BEF134B-554E-45AD-B351-D2DEA8CA03D6}"/>
              </a:ext>
            </a:extLst>
          </p:cNvPr>
          <p:cNvSpPr/>
          <p:nvPr/>
        </p:nvSpPr>
        <p:spPr>
          <a:xfrm>
            <a:off x="1250093" y="1065451"/>
            <a:ext cx="4506522" cy="22917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>
            <a:noAutofit/>
          </a:bodyPr>
          <a:lstStyle/>
          <a:p>
            <a:pPr>
              <a:lnSpc>
                <a:spcPts val="9000"/>
              </a:lnSpc>
              <a:defRPr sz="140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r>
              <a:rPr lang="it-IT" sz="9600" dirty="0">
                <a:solidFill>
                  <a:schemeClr val="tx2"/>
                </a:solidFill>
                <a:latin typeface="+mj-lt"/>
              </a:rPr>
              <a:t>THANK YOU</a:t>
            </a:r>
          </a:p>
          <a:p>
            <a:pPr>
              <a:lnSpc>
                <a:spcPts val="4000"/>
              </a:lnSpc>
              <a:defRPr sz="140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r>
              <a:rPr lang="it-IT" sz="5400" dirty="0">
                <a:solidFill>
                  <a:srgbClr val="FFFFFF"/>
                </a:solidFill>
                <a:latin typeface="+mj-lt"/>
              </a:rPr>
              <a:t>For </a:t>
            </a:r>
            <a:r>
              <a:rPr lang="it-IT" sz="5400" dirty="0" err="1">
                <a:solidFill>
                  <a:srgbClr val="FFFFFF"/>
                </a:solidFill>
                <a:latin typeface="+mj-lt"/>
              </a:rPr>
              <a:t>your</a:t>
            </a:r>
            <a:r>
              <a:rPr lang="it-IT" sz="5400" dirty="0">
                <a:solidFill>
                  <a:srgbClr val="FFFFFF"/>
                </a:solidFill>
                <a:latin typeface="+mj-lt"/>
              </a:rPr>
              <a:t> </a:t>
            </a:r>
            <a:r>
              <a:rPr lang="it-IT" sz="5400" dirty="0" err="1">
                <a:solidFill>
                  <a:srgbClr val="FFFFFF"/>
                </a:solidFill>
                <a:latin typeface="+mj-lt"/>
              </a:rPr>
              <a:t>attention</a:t>
            </a:r>
            <a:endParaRPr lang="it-IT" sz="5400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928072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1AE7A898-8D48-4359-A507-1F1646BD9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133" y="609436"/>
            <a:ext cx="7902558" cy="982827"/>
          </a:xfrm>
        </p:spPr>
        <p:txBody>
          <a:bodyPr/>
          <a:lstStyle/>
          <a:p>
            <a:r>
              <a:rPr lang="it-IT" dirty="0"/>
              <a:t>Do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really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>
                <a:solidFill>
                  <a:srgbClr val="FFFFFF"/>
                </a:solidFill>
              </a:rPr>
              <a:t>BIG DATA?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84E74AB-925D-4C4A-AFBF-3AA20F48F216}"/>
              </a:ext>
            </a:extLst>
          </p:cNvPr>
          <p:cNvSpPr txBox="1"/>
          <p:nvPr/>
        </p:nvSpPr>
        <p:spPr>
          <a:xfrm>
            <a:off x="696686" y="1889760"/>
            <a:ext cx="1084217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/>
              <a:t>«Big data </a:t>
            </a:r>
            <a:r>
              <a:rPr lang="it-IT" sz="4000" dirty="0" err="1"/>
              <a:t>is</a:t>
            </a:r>
            <a:r>
              <a:rPr lang="it-IT" sz="4000" dirty="0"/>
              <a:t> like </a:t>
            </a:r>
            <a:r>
              <a:rPr lang="it-IT" sz="4000" dirty="0" err="1"/>
              <a:t>teenage</a:t>
            </a:r>
            <a:r>
              <a:rPr lang="it-IT" sz="4000" dirty="0"/>
              <a:t> sex:</a:t>
            </a:r>
          </a:p>
          <a:p>
            <a:pPr algn="ctr"/>
            <a:r>
              <a:rPr lang="it-IT" sz="4000" dirty="0" err="1"/>
              <a:t>everyone</a:t>
            </a:r>
            <a:r>
              <a:rPr lang="it-IT" sz="4000" dirty="0"/>
              <a:t> talks </a:t>
            </a:r>
            <a:r>
              <a:rPr lang="it-IT" sz="4000" dirty="0" err="1"/>
              <a:t>about</a:t>
            </a:r>
            <a:r>
              <a:rPr lang="it-IT" sz="4000" dirty="0"/>
              <a:t> </a:t>
            </a:r>
            <a:r>
              <a:rPr lang="it-IT" sz="4000" dirty="0" err="1"/>
              <a:t>it</a:t>
            </a:r>
            <a:r>
              <a:rPr lang="it-IT" sz="4000" dirty="0"/>
              <a:t>,</a:t>
            </a:r>
          </a:p>
          <a:p>
            <a:pPr algn="ctr"/>
            <a:r>
              <a:rPr lang="it-IT" sz="4000" dirty="0" err="1"/>
              <a:t>nobody</a:t>
            </a:r>
            <a:r>
              <a:rPr lang="it-IT" sz="4000" dirty="0"/>
              <a:t> </a:t>
            </a:r>
            <a:r>
              <a:rPr lang="it-IT" sz="4000" dirty="0" err="1"/>
              <a:t>really</a:t>
            </a:r>
            <a:r>
              <a:rPr lang="it-IT" sz="4000" dirty="0"/>
              <a:t> </a:t>
            </a:r>
            <a:r>
              <a:rPr lang="it-IT" sz="4000" dirty="0" err="1"/>
              <a:t>knows</a:t>
            </a:r>
            <a:r>
              <a:rPr lang="it-IT" sz="4000" dirty="0"/>
              <a:t> </a:t>
            </a:r>
            <a:r>
              <a:rPr lang="it-IT" sz="4000" dirty="0" err="1"/>
              <a:t>how</a:t>
            </a:r>
            <a:r>
              <a:rPr lang="it-IT" sz="4000" dirty="0"/>
              <a:t> to do </a:t>
            </a:r>
            <a:r>
              <a:rPr lang="it-IT" sz="4000" dirty="0" err="1"/>
              <a:t>it</a:t>
            </a:r>
            <a:r>
              <a:rPr lang="it-IT" sz="4000" dirty="0"/>
              <a:t>,</a:t>
            </a:r>
          </a:p>
          <a:p>
            <a:pPr algn="ctr"/>
            <a:r>
              <a:rPr lang="it-IT" sz="4000" dirty="0" err="1"/>
              <a:t>everyone</a:t>
            </a:r>
            <a:r>
              <a:rPr lang="it-IT" sz="4000" dirty="0"/>
              <a:t> </a:t>
            </a:r>
            <a:r>
              <a:rPr lang="it-IT" sz="4000" dirty="0" err="1"/>
              <a:t>thinks</a:t>
            </a:r>
            <a:r>
              <a:rPr lang="it-IT" sz="4000" dirty="0"/>
              <a:t> </a:t>
            </a:r>
            <a:r>
              <a:rPr lang="it-IT" sz="4000" dirty="0" err="1"/>
              <a:t>everyone</a:t>
            </a:r>
            <a:r>
              <a:rPr lang="it-IT" sz="4000" dirty="0"/>
              <a:t> else </a:t>
            </a:r>
            <a:r>
              <a:rPr lang="it-IT" sz="4000" dirty="0" err="1"/>
              <a:t>is</a:t>
            </a:r>
            <a:r>
              <a:rPr lang="it-IT" sz="4000" dirty="0"/>
              <a:t> </a:t>
            </a:r>
            <a:r>
              <a:rPr lang="it-IT" sz="4000" dirty="0" err="1"/>
              <a:t>doing</a:t>
            </a:r>
            <a:r>
              <a:rPr lang="it-IT" sz="4000" dirty="0"/>
              <a:t> </a:t>
            </a:r>
            <a:r>
              <a:rPr lang="it-IT" sz="4000" dirty="0" err="1"/>
              <a:t>it</a:t>
            </a:r>
            <a:r>
              <a:rPr lang="it-IT" sz="4000" dirty="0"/>
              <a:t>,</a:t>
            </a:r>
          </a:p>
          <a:p>
            <a:pPr algn="ctr"/>
            <a:r>
              <a:rPr lang="it-IT" sz="4000" dirty="0"/>
              <a:t>so </a:t>
            </a:r>
            <a:r>
              <a:rPr lang="it-IT" sz="4000" dirty="0" err="1"/>
              <a:t>everyone</a:t>
            </a:r>
            <a:r>
              <a:rPr lang="it-IT" sz="4000" dirty="0"/>
              <a:t> </a:t>
            </a:r>
            <a:r>
              <a:rPr lang="it-IT" sz="4000" dirty="0" err="1"/>
              <a:t>claims</a:t>
            </a:r>
            <a:r>
              <a:rPr lang="it-IT" sz="4000" dirty="0"/>
              <a:t> </a:t>
            </a:r>
            <a:r>
              <a:rPr lang="it-IT" sz="4000" dirty="0" err="1"/>
              <a:t>they</a:t>
            </a:r>
            <a:r>
              <a:rPr lang="it-IT" sz="4000" dirty="0"/>
              <a:t> are </a:t>
            </a:r>
            <a:r>
              <a:rPr lang="it-IT" sz="4000" dirty="0" err="1"/>
              <a:t>doing</a:t>
            </a:r>
            <a:r>
              <a:rPr lang="it-IT" sz="4000" dirty="0"/>
              <a:t> </a:t>
            </a:r>
            <a:r>
              <a:rPr lang="it-IT" sz="4000" dirty="0" err="1"/>
              <a:t>it</a:t>
            </a:r>
            <a:r>
              <a:rPr lang="it-IT" sz="4000" dirty="0"/>
              <a:t>».</a:t>
            </a:r>
          </a:p>
          <a:p>
            <a:pPr algn="ctr"/>
            <a:endParaRPr lang="it-IT" sz="4000" dirty="0"/>
          </a:p>
          <a:p>
            <a:pPr algn="r"/>
            <a:r>
              <a:rPr lang="it-IT" sz="4000" dirty="0">
                <a:solidFill>
                  <a:srgbClr val="009BD9"/>
                </a:solidFill>
              </a:rPr>
              <a:t>Dan </a:t>
            </a:r>
            <a:r>
              <a:rPr lang="it-IT" sz="4000" dirty="0" err="1">
                <a:solidFill>
                  <a:srgbClr val="009BD9"/>
                </a:solidFill>
              </a:rPr>
              <a:t>Ariely</a:t>
            </a:r>
            <a:r>
              <a:rPr lang="it-IT" sz="4000" dirty="0">
                <a:solidFill>
                  <a:srgbClr val="009BD9"/>
                </a:solidFill>
              </a:rPr>
              <a:t>, Duke University</a:t>
            </a:r>
            <a:endParaRPr lang="it-IT" sz="3600" dirty="0">
              <a:solidFill>
                <a:srgbClr val="009B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625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DDBE5805-BB28-453C-ACBC-6F620C2C2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09" y="391163"/>
            <a:ext cx="8231618" cy="982827"/>
          </a:xfrm>
        </p:spPr>
        <p:txBody>
          <a:bodyPr/>
          <a:lstStyle/>
          <a:p>
            <a:r>
              <a:rPr lang="it-IT" dirty="0"/>
              <a:t>Big Data </a:t>
            </a:r>
            <a:r>
              <a:rPr lang="it-IT" dirty="0">
                <a:solidFill>
                  <a:srgbClr val="FFFFFF"/>
                </a:solidFill>
              </a:rPr>
              <a:t>THE </a:t>
            </a:r>
            <a:r>
              <a:rPr lang="en-GB" dirty="0">
                <a:solidFill>
                  <a:srgbClr val="FFFFFF"/>
                </a:solidFill>
              </a:rPr>
              <a:t>3</a:t>
            </a:r>
            <a:r>
              <a:rPr lang="it-IT" dirty="0">
                <a:solidFill>
                  <a:srgbClr val="FFFFFF"/>
                </a:solidFill>
              </a:rPr>
              <a:t>Vs CONCEPT</a:t>
            </a: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F30C6688-9B75-426E-90B8-74B597FD1B0C}"/>
              </a:ext>
            </a:extLst>
          </p:cNvPr>
          <p:cNvSpPr/>
          <p:nvPr/>
        </p:nvSpPr>
        <p:spPr>
          <a:xfrm>
            <a:off x="5048518" y="3554569"/>
            <a:ext cx="1047482" cy="9828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68C55556-35F7-454D-B491-A3A31D94232C}"/>
              </a:ext>
            </a:extLst>
          </p:cNvPr>
          <p:cNvSpPr/>
          <p:nvPr/>
        </p:nvSpPr>
        <p:spPr>
          <a:xfrm>
            <a:off x="4404576" y="2936383"/>
            <a:ext cx="2292438" cy="2202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861E9281-C591-4448-A72C-4AB16E6D37BE}"/>
              </a:ext>
            </a:extLst>
          </p:cNvPr>
          <p:cNvSpPr/>
          <p:nvPr/>
        </p:nvSpPr>
        <p:spPr>
          <a:xfrm>
            <a:off x="3670478" y="2305318"/>
            <a:ext cx="3799267" cy="35288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61ADEA00-F953-488F-B87D-8825B298E047}"/>
              </a:ext>
            </a:extLst>
          </p:cNvPr>
          <p:cNvSpPr/>
          <p:nvPr/>
        </p:nvSpPr>
        <p:spPr>
          <a:xfrm>
            <a:off x="2820472" y="1592262"/>
            <a:ext cx="5563674" cy="49759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8B7D62B-415F-4199-9E0A-4F41501DAAD6}"/>
              </a:ext>
            </a:extLst>
          </p:cNvPr>
          <p:cNvSpPr txBox="1"/>
          <p:nvPr/>
        </p:nvSpPr>
        <p:spPr>
          <a:xfrm>
            <a:off x="5570111" y="3710912"/>
            <a:ext cx="3412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MB	GB	TB	PB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D78CC41-B0B9-435E-B3BC-5FA4AE95FF2C}"/>
              </a:ext>
            </a:extLst>
          </p:cNvPr>
          <p:cNvSpPr txBox="1"/>
          <p:nvPr/>
        </p:nvSpPr>
        <p:spPr>
          <a:xfrm>
            <a:off x="9100416" y="3401700"/>
            <a:ext cx="1854558" cy="1135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400" dirty="0"/>
              <a:t>Data</a:t>
            </a:r>
          </a:p>
          <a:p>
            <a:pPr>
              <a:lnSpc>
                <a:spcPct val="150000"/>
              </a:lnSpc>
            </a:pPr>
            <a:r>
              <a:rPr lang="it-IT" sz="2400" dirty="0"/>
              <a:t>Volume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95FCB5B-E711-4FF0-8A60-AE09B139BD28}"/>
              </a:ext>
            </a:extLst>
          </p:cNvPr>
          <p:cNvSpPr txBox="1"/>
          <p:nvPr/>
        </p:nvSpPr>
        <p:spPr>
          <a:xfrm>
            <a:off x="1893193" y="5549617"/>
            <a:ext cx="1854558" cy="1135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400" dirty="0"/>
              <a:t>Data</a:t>
            </a:r>
          </a:p>
          <a:p>
            <a:pPr>
              <a:lnSpc>
                <a:spcPct val="150000"/>
              </a:lnSpc>
            </a:pPr>
            <a:r>
              <a:rPr lang="it-IT" sz="2400" dirty="0" err="1"/>
              <a:t>Variety</a:t>
            </a:r>
            <a:endParaRPr lang="it-IT" sz="2400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CCF3135-A6E0-404F-819E-5F6F73660864}"/>
              </a:ext>
            </a:extLst>
          </p:cNvPr>
          <p:cNvSpPr txBox="1"/>
          <p:nvPr/>
        </p:nvSpPr>
        <p:spPr>
          <a:xfrm rot="19170183">
            <a:off x="4931384" y="3541635"/>
            <a:ext cx="1047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batch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1AE5701-9670-4523-8C31-68259EA41BFA}"/>
              </a:ext>
            </a:extLst>
          </p:cNvPr>
          <p:cNvSpPr txBox="1"/>
          <p:nvPr/>
        </p:nvSpPr>
        <p:spPr>
          <a:xfrm rot="19170183">
            <a:off x="4397011" y="3235951"/>
            <a:ext cx="1047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periodic</a:t>
            </a:r>
            <a:endParaRPr lang="it-IT" sz="1600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03A791A-CAC8-4F0B-8CF6-CDB257415B0E}"/>
              </a:ext>
            </a:extLst>
          </p:cNvPr>
          <p:cNvSpPr txBox="1"/>
          <p:nvPr/>
        </p:nvSpPr>
        <p:spPr>
          <a:xfrm rot="19170183">
            <a:off x="3580655" y="2809280"/>
            <a:ext cx="1889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Near</a:t>
            </a:r>
            <a:r>
              <a:rPr lang="it-IT" sz="1600" dirty="0"/>
              <a:t>-Real Time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02C1DAE8-2F88-48FD-9AF2-384BA8B3010F}"/>
              </a:ext>
            </a:extLst>
          </p:cNvPr>
          <p:cNvSpPr txBox="1"/>
          <p:nvPr/>
        </p:nvSpPr>
        <p:spPr>
          <a:xfrm rot="19170183">
            <a:off x="3384845" y="2162931"/>
            <a:ext cx="1382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Real Time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149C264E-A834-4BCC-8723-1198B101401E}"/>
              </a:ext>
            </a:extLst>
          </p:cNvPr>
          <p:cNvSpPr txBox="1"/>
          <p:nvPr/>
        </p:nvSpPr>
        <p:spPr>
          <a:xfrm rot="2366190">
            <a:off x="4971552" y="4171320"/>
            <a:ext cx="1047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excel</a:t>
            </a:r>
            <a:endParaRPr lang="it-IT" sz="1600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7C8323E-4C43-46F5-893D-63AFB4D6B4D5}"/>
              </a:ext>
            </a:extLst>
          </p:cNvPr>
          <p:cNvSpPr txBox="1"/>
          <p:nvPr/>
        </p:nvSpPr>
        <p:spPr>
          <a:xfrm rot="2366190">
            <a:off x="4576106" y="4633031"/>
            <a:ext cx="1047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RDBMS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41A77CC5-A513-4048-9034-2AAB5796DAA6}"/>
              </a:ext>
            </a:extLst>
          </p:cNvPr>
          <p:cNvSpPr txBox="1"/>
          <p:nvPr/>
        </p:nvSpPr>
        <p:spPr>
          <a:xfrm rot="2366190">
            <a:off x="2529109" y="5418632"/>
            <a:ext cx="2738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it-IT" sz="1600" dirty="0"/>
          </a:p>
          <a:p>
            <a:pPr algn="ctr"/>
            <a:r>
              <a:rPr lang="it-IT" sz="1600" dirty="0" err="1"/>
              <a:t>Unstructured</a:t>
            </a:r>
            <a:endParaRPr lang="it-IT" sz="1600" dirty="0"/>
          </a:p>
          <a:p>
            <a:pPr algn="ctr"/>
            <a:r>
              <a:rPr lang="it-IT" sz="1600" dirty="0"/>
              <a:t>(Video, Photo, Audio…)</a:t>
            </a:r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B766846F-8884-47D1-AB25-63588E985B35}"/>
              </a:ext>
            </a:extLst>
          </p:cNvPr>
          <p:cNvSpPr/>
          <p:nvPr/>
        </p:nvSpPr>
        <p:spPr>
          <a:xfrm>
            <a:off x="3670477" y="2303150"/>
            <a:ext cx="3799267" cy="3528812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0693DF4-4D7E-4E18-8FE6-72A4ABF975D0}"/>
              </a:ext>
            </a:extLst>
          </p:cNvPr>
          <p:cNvSpPr txBox="1"/>
          <p:nvPr/>
        </p:nvSpPr>
        <p:spPr>
          <a:xfrm rot="2366190">
            <a:off x="3560812" y="4849661"/>
            <a:ext cx="196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semi-</a:t>
            </a:r>
            <a:r>
              <a:rPr lang="it-IT" sz="1600" dirty="0" err="1"/>
              <a:t>structured</a:t>
            </a:r>
            <a:endParaRPr lang="it-IT" sz="1600" dirty="0"/>
          </a:p>
          <a:p>
            <a:pPr algn="ctr"/>
            <a:r>
              <a:rPr lang="it-IT" sz="1600" dirty="0"/>
              <a:t>(Web, Social,…)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6FE006B0-D153-423B-910F-844182AB369B}"/>
              </a:ext>
            </a:extLst>
          </p:cNvPr>
          <p:cNvCxnSpPr/>
          <p:nvPr/>
        </p:nvCxnSpPr>
        <p:spPr>
          <a:xfrm>
            <a:off x="5550794" y="4069724"/>
            <a:ext cx="3902299" cy="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76E7F737-CAED-4CCB-AE8B-971E4F5FBC8C}"/>
              </a:ext>
            </a:extLst>
          </p:cNvPr>
          <p:cNvCxnSpPr>
            <a:cxnSpLocks/>
          </p:cNvCxnSpPr>
          <p:nvPr/>
        </p:nvCxnSpPr>
        <p:spPr>
          <a:xfrm flipH="1" flipV="1">
            <a:off x="3309870" y="1704044"/>
            <a:ext cx="2240924" cy="236568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F2953138-037A-4668-8553-18D4CAD34C9B}"/>
              </a:ext>
            </a:extLst>
          </p:cNvPr>
          <p:cNvCxnSpPr>
            <a:cxnSpLocks/>
          </p:cNvCxnSpPr>
          <p:nvPr/>
        </p:nvCxnSpPr>
        <p:spPr>
          <a:xfrm flipH="1">
            <a:off x="3309870" y="4069724"/>
            <a:ext cx="2240924" cy="2331076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EBEF324-D27A-4B97-86A1-2647BF4EF554}"/>
              </a:ext>
            </a:extLst>
          </p:cNvPr>
          <p:cNvSpPr txBox="1"/>
          <p:nvPr/>
        </p:nvSpPr>
        <p:spPr>
          <a:xfrm>
            <a:off x="2026929" y="1396726"/>
            <a:ext cx="1854558" cy="1135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400" dirty="0"/>
              <a:t>Data</a:t>
            </a:r>
          </a:p>
          <a:p>
            <a:pPr>
              <a:lnSpc>
                <a:spcPct val="150000"/>
              </a:lnSpc>
            </a:pPr>
            <a:r>
              <a:rPr lang="it-IT" sz="2400" dirty="0" err="1"/>
              <a:t>Velocity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343276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23">
            <a:extLst>
              <a:ext uri="{FF2B5EF4-FFF2-40B4-BE49-F238E27FC236}">
                <a16:creationId xmlns:a16="http://schemas.microsoft.com/office/drawing/2014/main" id="{1784DB15-B501-4AA2-8966-9BBBDC5927C8}"/>
              </a:ext>
            </a:extLst>
          </p:cNvPr>
          <p:cNvSpPr/>
          <p:nvPr/>
        </p:nvSpPr>
        <p:spPr>
          <a:xfrm>
            <a:off x="0" y="1701478"/>
            <a:ext cx="12192000" cy="5156522"/>
          </a:xfrm>
          <a:prstGeom prst="rect">
            <a:avLst/>
          </a:prstGeom>
          <a:solidFill>
            <a:srgbClr val="FFFFFF"/>
          </a:solidFill>
          <a:ln w="88900">
            <a:noFill/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it-IT" sz="1500" dirty="0"/>
              <a:t>           </a:t>
            </a:r>
            <a:endParaRPr sz="1500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DDBE5805-BB28-453C-ACBC-6F620C2C2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Context</a:t>
            </a:r>
            <a:endParaRPr lang="it-IT" dirty="0"/>
          </a:p>
        </p:txBody>
      </p:sp>
      <p:pic>
        <p:nvPicPr>
          <p:cNvPr id="4" name="Immagine 3" descr="Immagine che contiene fabbrica, esterni, notte, edificio&#10;&#10;Descrizione generata automaticamente">
            <a:extLst>
              <a:ext uri="{FF2B5EF4-FFF2-40B4-BE49-F238E27FC236}">
                <a16:creationId xmlns:a16="http://schemas.microsoft.com/office/drawing/2014/main" id="{10F37951-2764-4EC2-9562-8629EE341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836" y="1701478"/>
            <a:ext cx="7615944" cy="50741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74478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223">
            <a:extLst>
              <a:ext uri="{FF2B5EF4-FFF2-40B4-BE49-F238E27FC236}">
                <a16:creationId xmlns:a16="http://schemas.microsoft.com/office/drawing/2014/main" id="{B48E7A11-5FD7-4E2C-8A1B-5D426576FF60}"/>
              </a:ext>
            </a:extLst>
          </p:cNvPr>
          <p:cNvSpPr/>
          <p:nvPr/>
        </p:nvSpPr>
        <p:spPr>
          <a:xfrm>
            <a:off x="0" y="1701478"/>
            <a:ext cx="12192000" cy="5156522"/>
          </a:xfrm>
          <a:prstGeom prst="rect">
            <a:avLst/>
          </a:prstGeom>
          <a:solidFill>
            <a:srgbClr val="FFFFFF"/>
          </a:solidFill>
          <a:ln w="88900">
            <a:noFill/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it-IT" sz="1500" dirty="0"/>
              <a:t>           </a:t>
            </a:r>
            <a:endParaRPr sz="1500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85221228-D0E7-4544-96DC-B12A3DA0335F}"/>
              </a:ext>
            </a:extLst>
          </p:cNvPr>
          <p:cNvSpPr/>
          <p:nvPr/>
        </p:nvSpPr>
        <p:spPr>
          <a:xfrm>
            <a:off x="2095018" y="1776714"/>
            <a:ext cx="7652766" cy="2476982"/>
          </a:xfrm>
          <a:prstGeom prst="roundRect">
            <a:avLst/>
          </a:prstGeom>
          <a:solidFill>
            <a:srgbClr val="FFCCCC"/>
          </a:solidFill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it-IT" dirty="0">
                <a:solidFill>
                  <a:srgbClr val="FF0000"/>
                </a:solidFill>
              </a:rPr>
              <a:t>Hot </a:t>
            </a:r>
            <a:r>
              <a:rPr lang="it-IT" dirty="0" err="1">
                <a:solidFill>
                  <a:srgbClr val="FF0000"/>
                </a:solidFill>
              </a:rPr>
              <a:t>Path</a:t>
            </a:r>
            <a:endParaRPr lang="it-IT" dirty="0">
              <a:solidFill>
                <a:srgbClr val="FF0000"/>
              </a:solidFill>
            </a:endParaRP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FE96C9FB-1855-427B-9C32-41DBC355102D}"/>
              </a:ext>
            </a:extLst>
          </p:cNvPr>
          <p:cNvSpPr/>
          <p:nvPr/>
        </p:nvSpPr>
        <p:spPr>
          <a:xfrm>
            <a:off x="2095018" y="4328932"/>
            <a:ext cx="7652766" cy="2286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it-IT" dirty="0" err="1">
                <a:solidFill>
                  <a:schemeClr val="tx1">
                    <a:lumMod val="50000"/>
                  </a:schemeClr>
                </a:solidFill>
              </a:rPr>
              <a:t>Cold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it-IT" dirty="0" err="1">
                <a:solidFill>
                  <a:schemeClr val="tx1">
                    <a:lumMod val="50000"/>
                  </a:schemeClr>
                </a:solidFill>
              </a:rPr>
              <a:t>Path</a:t>
            </a:r>
            <a:endParaRPr lang="it-IT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E56EDA56-56E3-468C-A975-56FC4C396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133" y="388774"/>
            <a:ext cx="7652766" cy="982827"/>
          </a:xfrm>
        </p:spPr>
        <p:txBody>
          <a:bodyPr/>
          <a:lstStyle/>
          <a:p>
            <a:r>
              <a:rPr lang="it-IT" dirty="0"/>
              <a:t>Lambda </a:t>
            </a:r>
            <a:r>
              <a:rPr lang="it-IT" dirty="0">
                <a:solidFill>
                  <a:srgbClr val="FFFFFF"/>
                </a:solidFill>
              </a:rPr>
              <a:t>ARCHITECTURE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DA67FFFB-9CA5-48F4-81B7-A5AB7F569EBF}"/>
              </a:ext>
            </a:extLst>
          </p:cNvPr>
          <p:cNvSpPr/>
          <p:nvPr/>
        </p:nvSpPr>
        <p:spPr>
          <a:xfrm>
            <a:off x="314566" y="2280212"/>
            <a:ext cx="1599206" cy="379649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9CF9F16-F68B-4C7B-BC45-8E3128A642EA}"/>
              </a:ext>
            </a:extLst>
          </p:cNvPr>
          <p:cNvSpPr/>
          <p:nvPr/>
        </p:nvSpPr>
        <p:spPr>
          <a:xfrm>
            <a:off x="7830334" y="2277320"/>
            <a:ext cx="1599206" cy="379938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0E2E4E79-DE05-42DC-B70D-B4311700A9FC}"/>
              </a:ext>
            </a:extLst>
          </p:cNvPr>
          <p:cNvSpPr/>
          <p:nvPr/>
        </p:nvSpPr>
        <p:spPr>
          <a:xfrm>
            <a:off x="2338116" y="4444678"/>
            <a:ext cx="5058108" cy="163203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 descr="Immagine che contiene testo, elettronico, interni, computer&#10;&#10;Descrizione generata automaticamente">
            <a:extLst>
              <a:ext uri="{FF2B5EF4-FFF2-40B4-BE49-F238E27FC236}">
                <a16:creationId xmlns:a16="http://schemas.microsoft.com/office/drawing/2014/main" id="{6C3CE915-43C0-4CB0-95E9-103809D06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884" y="3720869"/>
            <a:ext cx="2131134" cy="1343446"/>
          </a:xfrm>
          <a:prstGeom prst="rect">
            <a:avLst/>
          </a:pr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11171F9B-C4E4-4924-8538-D44C8784D93E}"/>
              </a:ext>
            </a:extLst>
          </p:cNvPr>
          <p:cNvSpPr/>
          <p:nvPr/>
        </p:nvSpPr>
        <p:spPr>
          <a:xfrm>
            <a:off x="2338116" y="2274424"/>
            <a:ext cx="5058108" cy="163203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Elemento grafico 14" descr="Database contorno">
            <a:extLst>
              <a:ext uri="{FF2B5EF4-FFF2-40B4-BE49-F238E27FC236}">
                <a16:creationId xmlns:a16="http://schemas.microsoft.com/office/drawing/2014/main" id="{E88088A9-D8D9-494F-9BEC-BC90ABBB6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1644" y="2665473"/>
            <a:ext cx="951040" cy="95104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7FB6AB38-5767-48E3-900E-D47A41C786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35" y="4881043"/>
            <a:ext cx="657836" cy="657836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9915B474-F9F4-4394-81DF-E8CC9752A0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18" y="4024665"/>
            <a:ext cx="449492" cy="41802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D5B09ED6-A49C-41E9-8CD7-62A069961E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815" y="3332033"/>
            <a:ext cx="568959" cy="568959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EED3AF2E-165C-42DA-B415-DEDFB43A40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143" y="4478947"/>
            <a:ext cx="471424" cy="56896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CC20C8FB-C69F-46D9-AE89-FA9AFCED7C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39" y="2316177"/>
            <a:ext cx="881260" cy="673905"/>
          </a:xfrm>
          <a:prstGeom prst="rect">
            <a:avLst/>
          </a:prstGeom>
        </p:spPr>
      </p:pic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E8FD84A4-351C-4343-8745-8DB7694F54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60" y="5260959"/>
            <a:ext cx="968617" cy="892525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E36D5E48-DC78-4614-891B-42F857C327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918" y="2443638"/>
            <a:ext cx="1172874" cy="1172874"/>
          </a:xfrm>
          <a:prstGeom prst="rect">
            <a:avLst/>
          </a:prstGeom>
        </p:spPr>
      </p:pic>
      <p:pic>
        <p:nvPicPr>
          <p:cNvPr id="26" name="Immagine 25" descr="Immagine che contiene luce&#10;&#10;Descrizione generata automaticamente">
            <a:extLst>
              <a:ext uri="{FF2B5EF4-FFF2-40B4-BE49-F238E27FC236}">
                <a16:creationId xmlns:a16="http://schemas.microsoft.com/office/drawing/2014/main" id="{90A208E7-D7AA-45B8-8B2E-953E93BA578C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734" y="4703803"/>
            <a:ext cx="1976117" cy="1114311"/>
          </a:xfrm>
          <a:prstGeom prst="rect">
            <a:avLst/>
          </a:prstGeom>
        </p:spPr>
      </p:pic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B6F78E41-463E-4375-B244-4C6F30C022D1}"/>
              </a:ext>
            </a:extLst>
          </p:cNvPr>
          <p:cNvCxnSpPr/>
          <p:nvPr/>
        </p:nvCxnSpPr>
        <p:spPr>
          <a:xfrm>
            <a:off x="4352081" y="5260693"/>
            <a:ext cx="844952" cy="0"/>
          </a:xfrm>
          <a:prstGeom prst="straightConnector1">
            <a:avLst/>
          </a:prstGeom>
          <a:ln w="4127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111F49CD-EFC1-4EBE-9F5B-675A0A98876C}"/>
              </a:ext>
            </a:extLst>
          </p:cNvPr>
          <p:cNvCxnSpPr/>
          <p:nvPr/>
        </p:nvCxnSpPr>
        <p:spPr>
          <a:xfrm>
            <a:off x="4249838" y="2990082"/>
            <a:ext cx="844952" cy="0"/>
          </a:xfrm>
          <a:prstGeom prst="straightConnector1">
            <a:avLst/>
          </a:prstGeom>
          <a:ln w="4127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62BE0B3-288D-41D4-A52E-C92987BF388C}"/>
              </a:ext>
            </a:extLst>
          </p:cNvPr>
          <p:cNvSpPr/>
          <p:nvPr/>
        </p:nvSpPr>
        <p:spPr>
          <a:xfrm>
            <a:off x="7974957" y="2443638"/>
            <a:ext cx="1250066" cy="4153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>
                <a:solidFill>
                  <a:schemeClr val="bg1"/>
                </a:solidFill>
              </a:rPr>
              <a:t>Real-Time </a:t>
            </a:r>
            <a:r>
              <a:rPr lang="it-IT" sz="1200" b="1" dirty="0" err="1">
                <a:solidFill>
                  <a:schemeClr val="bg1"/>
                </a:solidFill>
              </a:rPr>
              <a:t>View</a:t>
            </a:r>
            <a:endParaRPr lang="it-IT" sz="1200" b="1" dirty="0">
              <a:solidFill>
                <a:schemeClr val="bg1"/>
              </a:solidFill>
            </a:endParaRPr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DB4E0A83-7BD1-45F2-9AC7-5BA47597FB60}"/>
              </a:ext>
            </a:extLst>
          </p:cNvPr>
          <p:cNvSpPr/>
          <p:nvPr/>
        </p:nvSpPr>
        <p:spPr>
          <a:xfrm>
            <a:off x="7974957" y="2942986"/>
            <a:ext cx="1250066" cy="4153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>
                <a:solidFill>
                  <a:schemeClr val="bg1"/>
                </a:solidFill>
              </a:rPr>
              <a:t>Real-Time </a:t>
            </a:r>
            <a:r>
              <a:rPr lang="it-IT" sz="1200" b="1" dirty="0" err="1">
                <a:solidFill>
                  <a:schemeClr val="bg1"/>
                </a:solidFill>
              </a:rPr>
              <a:t>View</a:t>
            </a:r>
            <a:endParaRPr lang="it-IT" sz="1200" b="1" dirty="0">
              <a:solidFill>
                <a:schemeClr val="bg1"/>
              </a:solidFill>
            </a:endParaRPr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30FAC1B0-DE44-4022-81FF-44E7A0D41A70}"/>
              </a:ext>
            </a:extLst>
          </p:cNvPr>
          <p:cNvSpPr/>
          <p:nvPr/>
        </p:nvSpPr>
        <p:spPr>
          <a:xfrm>
            <a:off x="7981948" y="3442334"/>
            <a:ext cx="1250066" cy="4153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>
                <a:solidFill>
                  <a:schemeClr val="bg1"/>
                </a:solidFill>
              </a:rPr>
              <a:t>Real-Time </a:t>
            </a:r>
            <a:r>
              <a:rPr lang="it-IT" sz="1200" b="1" dirty="0" err="1">
                <a:solidFill>
                  <a:schemeClr val="bg1"/>
                </a:solidFill>
              </a:rPr>
              <a:t>View</a:t>
            </a:r>
            <a:endParaRPr lang="it-IT" sz="1200" b="1" dirty="0">
              <a:solidFill>
                <a:schemeClr val="bg1"/>
              </a:solidFill>
            </a:endParaRPr>
          </a:p>
        </p:txBody>
      </p: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5690A277-8358-4097-A4E6-E32ABED0D60C}"/>
              </a:ext>
            </a:extLst>
          </p:cNvPr>
          <p:cNvSpPr/>
          <p:nvPr/>
        </p:nvSpPr>
        <p:spPr>
          <a:xfrm>
            <a:off x="7981948" y="4496148"/>
            <a:ext cx="1250066" cy="415309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>
                <a:solidFill>
                  <a:schemeClr val="bg1"/>
                </a:solidFill>
              </a:rPr>
              <a:t>Batch </a:t>
            </a:r>
            <a:r>
              <a:rPr lang="it-IT" sz="1200" b="1" dirty="0" err="1">
                <a:solidFill>
                  <a:schemeClr val="bg1"/>
                </a:solidFill>
              </a:rPr>
              <a:t>View</a:t>
            </a:r>
            <a:endParaRPr lang="it-IT" sz="1200" b="1" dirty="0">
              <a:solidFill>
                <a:schemeClr val="bg1"/>
              </a:solidFill>
            </a:endParaRP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A3F2AEE3-4124-4BA6-9214-56C8EB545724}"/>
              </a:ext>
            </a:extLst>
          </p:cNvPr>
          <p:cNvSpPr/>
          <p:nvPr/>
        </p:nvSpPr>
        <p:spPr>
          <a:xfrm>
            <a:off x="7981948" y="4986693"/>
            <a:ext cx="1250066" cy="415309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>
                <a:solidFill>
                  <a:schemeClr val="bg1"/>
                </a:solidFill>
              </a:rPr>
              <a:t>Batch </a:t>
            </a:r>
            <a:r>
              <a:rPr lang="it-IT" sz="1200" b="1" dirty="0" err="1">
                <a:solidFill>
                  <a:schemeClr val="bg1"/>
                </a:solidFill>
              </a:rPr>
              <a:t>View</a:t>
            </a:r>
            <a:endParaRPr lang="it-IT" sz="1200" b="1" dirty="0">
              <a:solidFill>
                <a:schemeClr val="bg1"/>
              </a:solidFill>
            </a:endParaRPr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07FBE1C5-3F04-4F00-A6B7-2B15BECA08FC}"/>
              </a:ext>
            </a:extLst>
          </p:cNvPr>
          <p:cNvSpPr/>
          <p:nvPr/>
        </p:nvSpPr>
        <p:spPr>
          <a:xfrm>
            <a:off x="7974957" y="5487299"/>
            <a:ext cx="1250066" cy="415309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>
                <a:solidFill>
                  <a:schemeClr val="bg1"/>
                </a:solidFill>
              </a:rPr>
              <a:t>Batch </a:t>
            </a:r>
            <a:r>
              <a:rPr lang="it-IT" sz="1200" b="1" dirty="0" err="1">
                <a:solidFill>
                  <a:schemeClr val="bg1"/>
                </a:solidFill>
              </a:rPr>
              <a:t>View</a:t>
            </a:r>
            <a:endParaRPr lang="it-IT" sz="1200" b="1" dirty="0">
              <a:solidFill>
                <a:schemeClr val="bg1"/>
              </a:solidFill>
            </a:endParaRPr>
          </a:p>
        </p:txBody>
      </p:sp>
      <p:sp>
        <p:nvSpPr>
          <p:cNvPr id="38" name="Freccia a destra 37">
            <a:extLst>
              <a:ext uri="{FF2B5EF4-FFF2-40B4-BE49-F238E27FC236}">
                <a16:creationId xmlns:a16="http://schemas.microsoft.com/office/drawing/2014/main" id="{32076B90-5F2B-4573-93A0-0A4C383686D0}"/>
              </a:ext>
            </a:extLst>
          </p:cNvPr>
          <p:cNvSpPr/>
          <p:nvPr/>
        </p:nvSpPr>
        <p:spPr>
          <a:xfrm>
            <a:off x="7142003" y="2858947"/>
            <a:ext cx="628437" cy="31251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Freccia a destra 38">
            <a:extLst>
              <a:ext uri="{FF2B5EF4-FFF2-40B4-BE49-F238E27FC236}">
                <a16:creationId xmlns:a16="http://schemas.microsoft.com/office/drawing/2014/main" id="{C69FB888-A297-4003-B6A6-3757C86BBA18}"/>
              </a:ext>
            </a:extLst>
          </p:cNvPr>
          <p:cNvSpPr/>
          <p:nvPr/>
        </p:nvSpPr>
        <p:spPr>
          <a:xfrm>
            <a:off x="7142003" y="5089486"/>
            <a:ext cx="628437" cy="31251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Freccia a destra 39">
            <a:extLst>
              <a:ext uri="{FF2B5EF4-FFF2-40B4-BE49-F238E27FC236}">
                <a16:creationId xmlns:a16="http://schemas.microsoft.com/office/drawing/2014/main" id="{FD3CEABA-FA39-4033-825E-F9DA5BFC2692}"/>
              </a:ext>
            </a:extLst>
          </p:cNvPr>
          <p:cNvSpPr/>
          <p:nvPr/>
        </p:nvSpPr>
        <p:spPr>
          <a:xfrm>
            <a:off x="1993208" y="2828477"/>
            <a:ext cx="628437" cy="31251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Freccia a destra 40">
            <a:extLst>
              <a:ext uri="{FF2B5EF4-FFF2-40B4-BE49-F238E27FC236}">
                <a16:creationId xmlns:a16="http://schemas.microsoft.com/office/drawing/2014/main" id="{A9C83D52-F21B-40CC-9BE0-07FAB4FA2A7A}"/>
              </a:ext>
            </a:extLst>
          </p:cNvPr>
          <p:cNvSpPr/>
          <p:nvPr/>
        </p:nvSpPr>
        <p:spPr>
          <a:xfrm rot="8443150">
            <a:off x="3863853" y="4045351"/>
            <a:ext cx="1594000" cy="312516"/>
          </a:xfrm>
          <a:prstGeom prst="rightArrow">
            <a:avLst>
              <a:gd name="adj1" fmla="val 50000"/>
              <a:gd name="adj2" fmla="val 7710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718A8B28-1961-4340-BE45-41A314B9EC6B}"/>
              </a:ext>
            </a:extLst>
          </p:cNvPr>
          <p:cNvSpPr txBox="1"/>
          <p:nvPr/>
        </p:nvSpPr>
        <p:spPr>
          <a:xfrm>
            <a:off x="5196600" y="2753902"/>
            <a:ext cx="1913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bg2"/>
                </a:solidFill>
              </a:rPr>
              <a:t>{ Stream }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33C10E50-AF0E-4FA7-AEFF-1C1E56480A06}"/>
              </a:ext>
            </a:extLst>
          </p:cNvPr>
          <p:cNvSpPr txBox="1"/>
          <p:nvPr/>
        </p:nvSpPr>
        <p:spPr>
          <a:xfrm>
            <a:off x="5265796" y="4990269"/>
            <a:ext cx="1913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bg2"/>
                </a:solidFill>
              </a:rPr>
              <a:t>{ Batch }</a:t>
            </a:r>
          </a:p>
        </p:txBody>
      </p:sp>
    </p:spTree>
    <p:extLst>
      <p:ext uri="{BB962C8B-B14F-4D97-AF65-F5344CB8AC3E}">
        <p14:creationId xmlns:p14="http://schemas.microsoft.com/office/powerpoint/2010/main" val="3729011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223">
            <a:extLst>
              <a:ext uri="{FF2B5EF4-FFF2-40B4-BE49-F238E27FC236}">
                <a16:creationId xmlns:a16="http://schemas.microsoft.com/office/drawing/2014/main" id="{B48E7A11-5FD7-4E2C-8A1B-5D426576FF60}"/>
              </a:ext>
            </a:extLst>
          </p:cNvPr>
          <p:cNvSpPr/>
          <p:nvPr/>
        </p:nvSpPr>
        <p:spPr>
          <a:xfrm>
            <a:off x="0" y="1701478"/>
            <a:ext cx="12192000" cy="5156522"/>
          </a:xfrm>
          <a:prstGeom prst="rect">
            <a:avLst/>
          </a:prstGeom>
          <a:solidFill>
            <a:srgbClr val="FFFFFF"/>
          </a:solidFill>
          <a:ln w="88900">
            <a:noFill/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it-IT" sz="1500" dirty="0"/>
              <a:t>           </a:t>
            </a:r>
            <a:endParaRPr sz="1500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85221228-D0E7-4544-96DC-B12A3DA0335F}"/>
              </a:ext>
            </a:extLst>
          </p:cNvPr>
          <p:cNvSpPr/>
          <p:nvPr/>
        </p:nvSpPr>
        <p:spPr>
          <a:xfrm>
            <a:off x="2095018" y="1776714"/>
            <a:ext cx="7652766" cy="2476982"/>
          </a:xfrm>
          <a:prstGeom prst="roundRect">
            <a:avLst/>
          </a:prstGeom>
          <a:solidFill>
            <a:srgbClr val="FFCCCC"/>
          </a:solidFill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it-IT" dirty="0">
                <a:solidFill>
                  <a:srgbClr val="FF0000"/>
                </a:solidFill>
              </a:rPr>
              <a:t>Hot </a:t>
            </a:r>
            <a:r>
              <a:rPr lang="it-IT" dirty="0" err="1">
                <a:solidFill>
                  <a:srgbClr val="FF0000"/>
                </a:solidFill>
              </a:rPr>
              <a:t>Path</a:t>
            </a:r>
            <a:endParaRPr lang="it-IT" dirty="0">
              <a:solidFill>
                <a:srgbClr val="FF0000"/>
              </a:solidFill>
            </a:endParaRP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FE96C9FB-1855-427B-9C32-41DBC355102D}"/>
              </a:ext>
            </a:extLst>
          </p:cNvPr>
          <p:cNvSpPr/>
          <p:nvPr/>
        </p:nvSpPr>
        <p:spPr>
          <a:xfrm>
            <a:off x="2095018" y="4328932"/>
            <a:ext cx="7652766" cy="2286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it-IT" dirty="0" err="1">
                <a:solidFill>
                  <a:schemeClr val="tx1">
                    <a:lumMod val="50000"/>
                  </a:schemeClr>
                </a:solidFill>
              </a:rPr>
              <a:t>Cold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it-IT" dirty="0" err="1">
                <a:solidFill>
                  <a:schemeClr val="tx1">
                    <a:lumMod val="50000"/>
                  </a:schemeClr>
                </a:solidFill>
              </a:rPr>
              <a:t>Path</a:t>
            </a:r>
            <a:endParaRPr lang="it-IT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E56EDA56-56E3-468C-A975-56FC4C396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132" y="388774"/>
            <a:ext cx="8393545" cy="982827"/>
          </a:xfrm>
        </p:spPr>
        <p:txBody>
          <a:bodyPr/>
          <a:lstStyle/>
          <a:p>
            <a:r>
              <a:rPr lang="it-IT" dirty="0"/>
              <a:t>3-ways Lambda </a:t>
            </a:r>
            <a:r>
              <a:rPr lang="it-IT" dirty="0">
                <a:solidFill>
                  <a:srgbClr val="FFFFFF"/>
                </a:solidFill>
              </a:rPr>
              <a:t>ARCHITECTURE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DA67FFFB-9CA5-48F4-81B7-A5AB7F569EBF}"/>
              </a:ext>
            </a:extLst>
          </p:cNvPr>
          <p:cNvSpPr/>
          <p:nvPr/>
        </p:nvSpPr>
        <p:spPr>
          <a:xfrm>
            <a:off x="314566" y="2280212"/>
            <a:ext cx="1599206" cy="379649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 descr="Immagine che contiene testo, elettronico, interni, computer&#10;&#10;Descrizione generata automaticamente">
            <a:extLst>
              <a:ext uri="{FF2B5EF4-FFF2-40B4-BE49-F238E27FC236}">
                <a16:creationId xmlns:a16="http://schemas.microsoft.com/office/drawing/2014/main" id="{6C3CE915-43C0-4CB0-95E9-103809D06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884" y="3720869"/>
            <a:ext cx="2131134" cy="1343446"/>
          </a:xfrm>
          <a:prstGeom prst="rect">
            <a:avLst/>
          </a:pr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11171F9B-C4E4-4924-8538-D44C8784D93E}"/>
              </a:ext>
            </a:extLst>
          </p:cNvPr>
          <p:cNvSpPr/>
          <p:nvPr/>
        </p:nvSpPr>
        <p:spPr>
          <a:xfrm>
            <a:off x="2338116" y="2274424"/>
            <a:ext cx="5058108" cy="163203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Elemento grafico 14" descr="Database contorno">
            <a:extLst>
              <a:ext uri="{FF2B5EF4-FFF2-40B4-BE49-F238E27FC236}">
                <a16:creationId xmlns:a16="http://schemas.microsoft.com/office/drawing/2014/main" id="{E88088A9-D8D9-494F-9BEC-BC90ABBB6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1644" y="2665473"/>
            <a:ext cx="951040" cy="95104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7FB6AB38-5767-48E3-900E-D47A41C786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35" y="4881043"/>
            <a:ext cx="657836" cy="657836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9915B474-F9F4-4394-81DF-E8CC9752A0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18" y="4024665"/>
            <a:ext cx="449492" cy="41802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D5B09ED6-A49C-41E9-8CD7-62A069961E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815" y="3332033"/>
            <a:ext cx="568959" cy="568959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EED3AF2E-165C-42DA-B415-DEDFB43A40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143" y="4478947"/>
            <a:ext cx="471424" cy="56896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CC20C8FB-C69F-46D9-AE89-FA9AFCED7C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39" y="2316177"/>
            <a:ext cx="881260" cy="673905"/>
          </a:xfrm>
          <a:prstGeom prst="rect">
            <a:avLst/>
          </a:prstGeom>
        </p:spPr>
      </p:pic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E8FD84A4-351C-4343-8745-8DB7694F54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60" y="5260959"/>
            <a:ext cx="968617" cy="892525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E36D5E48-DC78-4614-891B-42F857C327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918" y="2443638"/>
            <a:ext cx="1172874" cy="1172874"/>
          </a:xfrm>
          <a:prstGeom prst="rect">
            <a:avLst/>
          </a:prstGeom>
        </p:spPr>
      </p:pic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111F49CD-EFC1-4EBE-9F5B-675A0A98876C}"/>
              </a:ext>
            </a:extLst>
          </p:cNvPr>
          <p:cNvCxnSpPr/>
          <p:nvPr/>
        </p:nvCxnSpPr>
        <p:spPr>
          <a:xfrm>
            <a:off x="4249838" y="2990082"/>
            <a:ext cx="844952" cy="0"/>
          </a:xfrm>
          <a:prstGeom prst="straightConnector1">
            <a:avLst/>
          </a:prstGeom>
          <a:ln w="4127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62BE0B3-288D-41D4-A52E-C92987BF388C}"/>
              </a:ext>
            </a:extLst>
          </p:cNvPr>
          <p:cNvSpPr/>
          <p:nvPr/>
        </p:nvSpPr>
        <p:spPr>
          <a:xfrm>
            <a:off x="7974957" y="2443638"/>
            <a:ext cx="1250066" cy="4153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>
                <a:solidFill>
                  <a:schemeClr val="bg1"/>
                </a:solidFill>
              </a:rPr>
              <a:t>Real-Time </a:t>
            </a:r>
            <a:r>
              <a:rPr lang="it-IT" sz="1200" b="1" dirty="0" err="1">
                <a:solidFill>
                  <a:schemeClr val="bg1"/>
                </a:solidFill>
              </a:rPr>
              <a:t>View</a:t>
            </a:r>
            <a:endParaRPr lang="it-IT" sz="1200" b="1" dirty="0">
              <a:solidFill>
                <a:schemeClr val="bg1"/>
              </a:solidFill>
            </a:endParaRPr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DB4E0A83-7BD1-45F2-9AC7-5BA47597FB60}"/>
              </a:ext>
            </a:extLst>
          </p:cNvPr>
          <p:cNvSpPr/>
          <p:nvPr/>
        </p:nvSpPr>
        <p:spPr>
          <a:xfrm>
            <a:off x="7974957" y="2942986"/>
            <a:ext cx="1250066" cy="4153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>
                <a:solidFill>
                  <a:schemeClr val="bg1"/>
                </a:solidFill>
              </a:rPr>
              <a:t>Real-Time </a:t>
            </a:r>
            <a:r>
              <a:rPr lang="it-IT" sz="1200" b="1" dirty="0" err="1">
                <a:solidFill>
                  <a:schemeClr val="bg1"/>
                </a:solidFill>
              </a:rPr>
              <a:t>View</a:t>
            </a:r>
            <a:endParaRPr lang="it-IT" sz="1200" b="1" dirty="0">
              <a:solidFill>
                <a:schemeClr val="bg1"/>
              </a:solidFill>
            </a:endParaRPr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30FAC1B0-DE44-4022-81FF-44E7A0D41A70}"/>
              </a:ext>
            </a:extLst>
          </p:cNvPr>
          <p:cNvSpPr/>
          <p:nvPr/>
        </p:nvSpPr>
        <p:spPr>
          <a:xfrm>
            <a:off x="7981948" y="3442334"/>
            <a:ext cx="1250066" cy="4153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>
                <a:solidFill>
                  <a:schemeClr val="bg1"/>
                </a:solidFill>
              </a:rPr>
              <a:t>Real-Time </a:t>
            </a:r>
            <a:r>
              <a:rPr lang="it-IT" sz="1200" b="1" dirty="0" err="1">
                <a:solidFill>
                  <a:schemeClr val="bg1"/>
                </a:solidFill>
              </a:rPr>
              <a:t>View</a:t>
            </a:r>
            <a:endParaRPr lang="it-IT" sz="1200" b="1" dirty="0">
              <a:solidFill>
                <a:schemeClr val="bg1"/>
              </a:solidFill>
            </a:endParaRPr>
          </a:p>
        </p:txBody>
      </p:sp>
      <p:sp>
        <p:nvSpPr>
          <p:cNvPr id="38" name="Freccia a destra 37">
            <a:extLst>
              <a:ext uri="{FF2B5EF4-FFF2-40B4-BE49-F238E27FC236}">
                <a16:creationId xmlns:a16="http://schemas.microsoft.com/office/drawing/2014/main" id="{32076B90-5F2B-4573-93A0-0A4C383686D0}"/>
              </a:ext>
            </a:extLst>
          </p:cNvPr>
          <p:cNvSpPr/>
          <p:nvPr/>
        </p:nvSpPr>
        <p:spPr>
          <a:xfrm>
            <a:off x="7142003" y="2858947"/>
            <a:ext cx="628437" cy="31251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Freccia a destra 39">
            <a:extLst>
              <a:ext uri="{FF2B5EF4-FFF2-40B4-BE49-F238E27FC236}">
                <a16:creationId xmlns:a16="http://schemas.microsoft.com/office/drawing/2014/main" id="{FD3CEABA-FA39-4033-825E-F9DA5BFC2692}"/>
              </a:ext>
            </a:extLst>
          </p:cNvPr>
          <p:cNvSpPr/>
          <p:nvPr/>
        </p:nvSpPr>
        <p:spPr>
          <a:xfrm>
            <a:off x="1993208" y="2828477"/>
            <a:ext cx="628437" cy="31251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Rettangolo con angoli arrotondati 41">
            <a:extLst>
              <a:ext uri="{FF2B5EF4-FFF2-40B4-BE49-F238E27FC236}">
                <a16:creationId xmlns:a16="http://schemas.microsoft.com/office/drawing/2014/main" id="{E5378C20-7957-43B7-BDB5-8A4AFB66F8B1}"/>
              </a:ext>
            </a:extLst>
          </p:cNvPr>
          <p:cNvSpPr/>
          <p:nvPr/>
        </p:nvSpPr>
        <p:spPr>
          <a:xfrm>
            <a:off x="2095018" y="4309303"/>
            <a:ext cx="7652766" cy="1037103"/>
          </a:xfrm>
          <a:prstGeom prst="roundRect">
            <a:avLst/>
          </a:prstGeom>
          <a:solidFill>
            <a:srgbClr val="FFE2B7"/>
          </a:solidFill>
          <a:ln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it-IT" dirty="0">
                <a:solidFill>
                  <a:srgbClr val="FB6E05"/>
                </a:solidFill>
              </a:rPr>
              <a:t>   </a:t>
            </a:r>
            <a:r>
              <a:rPr lang="it-IT" dirty="0" err="1">
                <a:solidFill>
                  <a:srgbClr val="FB6E05"/>
                </a:solidFill>
              </a:rPr>
              <a:t>Warm</a:t>
            </a:r>
            <a:r>
              <a:rPr lang="it-IT" dirty="0">
                <a:solidFill>
                  <a:srgbClr val="FB6E05"/>
                </a:solidFill>
              </a:rPr>
              <a:t> </a:t>
            </a:r>
            <a:r>
              <a:rPr lang="it-IT" dirty="0" err="1">
                <a:solidFill>
                  <a:srgbClr val="FB6E05"/>
                </a:solidFill>
              </a:rPr>
              <a:t>Path</a:t>
            </a:r>
            <a:endParaRPr lang="it-IT" dirty="0">
              <a:solidFill>
                <a:srgbClr val="FB6E05"/>
              </a:solidFill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9CF9F16-F68B-4C7B-BC45-8E3128A642EA}"/>
              </a:ext>
            </a:extLst>
          </p:cNvPr>
          <p:cNvSpPr/>
          <p:nvPr/>
        </p:nvSpPr>
        <p:spPr>
          <a:xfrm>
            <a:off x="7830334" y="2277320"/>
            <a:ext cx="1599206" cy="379938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0E2E4E79-DE05-42DC-B70D-B4311700A9FC}"/>
              </a:ext>
            </a:extLst>
          </p:cNvPr>
          <p:cNvSpPr/>
          <p:nvPr/>
        </p:nvSpPr>
        <p:spPr>
          <a:xfrm>
            <a:off x="2338116" y="4444678"/>
            <a:ext cx="5058108" cy="163203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6" name="Immagine 25" descr="Immagine che contiene luce&#10;&#10;Descrizione generata automaticamente">
            <a:extLst>
              <a:ext uri="{FF2B5EF4-FFF2-40B4-BE49-F238E27FC236}">
                <a16:creationId xmlns:a16="http://schemas.microsoft.com/office/drawing/2014/main" id="{90A208E7-D7AA-45B8-8B2E-953E93BA578C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734" y="4703803"/>
            <a:ext cx="1976117" cy="1114311"/>
          </a:xfrm>
          <a:prstGeom prst="rect">
            <a:avLst/>
          </a:prstGeom>
        </p:spPr>
      </p:pic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07FBE1C5-3F04-4F00-A6B7-2B15BECA08FC}"/>
              </a:ext>
            </a:extLst>
          </p:cNvPr>
          <p:cNvSpPr/>
          <p:nvPr/>
        </p:nvSpPr>
        <p:spPr>
          <a:xfrm>
            <a:off x="7974957" y="5487299"/>
            <a:ext cx="1250066" cy="415309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>
                <a:solidFill>
                  <a:schemeClr val="bg1"/>
                </a:solidFill>
              </a:rPr>
              <a:t>Batch </a:t>
            </a:r>
            <a:r>
              <a:rPr lang="it-IT" sz="1200" b="1" dirty="0" err="1">
                <a:solidFill>
                  <a:schemeClr val="bg1"/>
                </a:solidFill>
              </a:rPr>
              <a:t>View</a:t>
            </a:r>
            <a:endParaRPr lang="it-IT" sz="1200" b="1" dirty="0">
              <a:solidFill>
                <a:schemeClr val="bg1"/>
              </a:solidFill>
            </a:endParaRPr>
          </a:p>
        </p:txBody>
      </p:sp>
      <p:sp>
        <p:nvSpPr>
          <p:cNvPr id="41" name="Freccia a destra 40">
            <a:extLst>
              <a:ext uri="{FF2B5EF4-FFF2-40B4-BE49-F238E27FC236}">
                <a16:creationId xmlns:a16="http://schemas.microsoft.com/office/drawing/2014/main" id="{A9C83D52-F21B-40CC-9BE0-07FAB4FA2A7A}"/>
              </a:ext>
            </a:extLst>
          </p:cNvPr>
          <p:cNvSpPr/>
          <p:nvPr/>
        </p:nvSpPr>
        <p:spPr>
          <a:xfrm rot="8443150">
            <a:off x="3863853" y="4045351"/>
            <a:ext cx="1594000" cy="312516"/>
          </a:xfrm>
          <a:prstGeom prst="rightArrow">
            <a:avLst>
              <a:gd name="adj1" fmla="val 50000"/>
              <a:gd name="adj2" fmla="val 7710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A3F2AEE3-4124-4BA6-9214-56C8EB545724}"/>
              </a:ext>
            </a:extLst>
          </p:cNvPr>
          <p:cNvSpPr/>
          <p:nvPr/>
        </p:nvSpPr>
        <p:spPr>
          <a:xfrm>
            <a:off x="8004904" y="4770812"/>
            <a:ext cx="1250066" cy="415309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>
                <a:solidFill>
                  <a:schemeClr val="bg1"/>
                </a:solidFill>
              </a:rPr>
              <a:t>Batch </a:t>
            </a:r>
            <a:r>
              <a:rPr lang="it-IT" sz="1200" b="1" dirty="0" err="1">
                <a:solidFill>
                  <a:schemeClr val="bg1"/>
                </a:solidFill>
              </a:rPr>
              <a:t>View</a:t>
            </a:r>
            <a:endParaRPr lang="it-IT" sz="1200" b="1" dirty="0">
              <a:solidFill>
                <a:schemeClr val="bg1"/>
              </a:solidFill>
            </a:endParaRPr>
          </a:p>
        </p:txBody>
      </p:sp>
      <p:sp>
        <p:nvSpPr>
          <p:cNvPr id="39" name="Freccia a destra 38">
            <a:extLst>
              <a:ext uri="{FF2B5EF4-FFF2-40B4-BE49-F238E27FC236}">
                <a16:creationId xmlns:a16="http://schemas.microsoft.com/office/drawing/2014/main" id="{C69FB888-A297-4003-B6A6-3757C86BBA18}"/>
              </a:ext>
            </a:extLst>
          </p:cNvPr>
          <p:cNvSpPr/>
          <p:nvPr/>
        </p:nvSpPr>
        <p:spPr>
          <a:xfrm>
            <a:off x="7142003" y="5089486"/>
            <a:ext cx="628437" cy="31251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B6F78E41-463E-4375-B244-4C6F30C022D1}"/>
              </a:ext>
            </a:extLst>
          </p:cNvPr>
          <p:cNvCxnSpPr/>
          <p:nvPr/>
        </p:nvCxnSpPr>
        <p:spPr>
          <a:xfrm>
            <a:off x="4352081" y="5260693"/>
            <a:ext cx="844952" cy="0"/>
          </a:xfrm>
          <a:prstGeom prst="straightConnector1">
            <a:avLst/>
          </a:prstGeom>
          <a:ln w="4127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25A58EFA-2B33-4D06-8CF6-D1FBA03A85AE}"/>
              </a:ext>
            </a:extLst>
          </p:cNvPr>
          <p:cNvSpPr txBox="1"/>
          <p:nvPr/>
        </p:nvSpPr>
        <p:spPr>
          <a:xfrm>
            <a:off x="5196600" y="2753902"/>
            <a:ext cx="1913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bg2"/>
                </a:solidFill>
              </a:rPr>
              <a:t>{ Stream }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6C71573F-84E2-4F8D-BA7E-2C5434365C58}"/>
              </a:ext>
            </a:extLst>
          </p:cNvPr>
          <p:cNvSpPr txBox="1"/>
          <p:nvPr/>
        </p:nvSpPr>
        <p:spPr>
          <a:xfrm>
            <a:off x="5265796" y="4990269"/>
            <a:ext cx="1913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bg2"/>
                </a:solidFill>
              </a:rPr>
              <a:t>{ Batch }</a:t>
            </a:r>
          </a:p>
        </p:txBody>
      </p:sp>
    </p:spTree>
    <p:extLst>
      <p:ext uri="{BB962C8B-B14F-4D97-AF65-F5344CB8AC3E}">
        <p14:creationId xmlns:p14="http://schemas.microsoft.com/office/powerpoint/2010/main" val="3000590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223">
            <a:extLst>
              <a:ext uri="{FF2B5EF4-FFF2-40B4-BE49-F238E27FC236}">
                <a16:creationId xmlns:a16="http://schemas.microsoft.com/office/drawing/2014/main" id="{B48E7A11-5FD7-4E2C-8A1B-5D426576FF60}"/>
              </a:ext>
            </a:extLst>
          </p:cNvPr>
          <p:cNvSpPr/>
          <p:nvPr/>
        </p:nvSpPr>
        <p:spPr>
          <a:xfrm>
            <a:off x="0" y="1701478"/>
            <a:ext cx="12192000" cy="5156522"/>
          </a:xfrm>
          <a:prstGeom prst="rect">
            <a:avLst/>
          </a:prstGeom>
          <a:solidFill>
            <a:srgbClr val="FFFFFF"/>
          </a:solidFill>
          <a:ln w="88900">
            <a:noFill/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it-IT" sz="1500" dirty="0"/>
              <a:t>           </a:t>
            </a:r>
            <a:endParaRPr sz="1500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85221228-D0E7-4544-96DC-B12A3DA0335F}"/>
              </a:ext>
            </a:extLst>
          </p:cNvPr>
          <p:cNvSpPr/>
          <p:nvPr/>
        </p:nvSpPr>
        <p:spPr>
          <a:xfrm>
            <a:off x="2095018" y="1776714"/>
            <a:ext cx="7652766" cy="2476982"/>
          </a:xfrm>
          <a:prstGeom prst="roundRect">
            <a:avLst/>
          </a:prstGeom>
          <a:solidFill>
            <a:srgbClr val="FFCCCC"/>
          </a:solidFill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it-IT" dirty="0">
                <a:solidFill>
                  <a:srgbClr val="FF0000"/>
                </a:solidFill>
              </a:rPr>
              <a:t>Hot </a:t>
            </a:r>
            <a:r>
              <a:rPr lang="it-IT" dirty="0" err="1">
                <a:solidFill>
                  <a:srgbClr val="FF0000"/>
                </a:solidFill>
              </a:rPr>
              <a:t>Path</a:t>
            </a:r>
            <a:endParaRPr lang="it-IT" dirty="0">
              <a:solidFill>
                <a:srgbClr val="FF0000"/>
              </a:solidFill>
            </a:endParaRP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FE96C9FB-1855-427B-9C32-41DBC355102D}"/>
              </a:ext>
            </a:extLst>
          </p:cNvPr>
          <p:cNvSpPr/>
          <p:nvPr/>
        </p:nvSpPr>
        <p:spPr>
          <a:xfrm>
            <a:off x="2095018" y="4328932"/>
            <a:ext cx="7652766" cy="2286000"/>
          </a:xfrm>
          <a:prstGeom prst="round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chemeClr val="bg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it-IT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Cold</a:t>
            </a:r>
            <a:r>
              <a:rPr lang="it-IT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Path</a:t>
            </a:r>
            <a:endParaRPr lang="it-IT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E56EDA56-56E3-468C-A975-56FC4C396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132" y="388774"/>
            <a:ext cx="8393545" cy="982827"/>
          </a:xfrm>
        </p:spPr>
        <p:txBody>
          <a:bodyPr/>
          <a:lstStyle/>
          <a:p>
            <a:r>
              <a:rPr lang="it-IT" dirty="0"/>
              <a:t>Hot </a:t>
            </a:r>
            <a:r>
              <a:rPr lang="it-IT" dirty="0">
                <a:solidFill>
                  <a:schemeClr val="tx1"/>
                </a:solidFill>
              </a:rPr>
              <a:t>PATH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DA67FFFB-9CA5-48F4-81B7-A5AB7F569EBF}"/>
              </a:ext>
            </a:extLst>
          </p:cNvPr>
          <p:cNvSpPr/>
          <p:nvPr/>
        </p:nvSpPr>
        <p:spPr>
          <a:xfrm>
            <a:off x="314566" y="2280212"/>
            <a:ext cx="1599206" cy="379649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 descr="Immagine che contiene testo, elettronico, interni, computer&#10;&#10;Descrizione generata automaticamente">
            <a:extLst>
              <a:ext uri="{FF2B5EF4-FFF2-40B4-BE49-F238E27FC236}">
                <a16:creationId xmlns:a16="http://schemas.microsoft.com/office/drawing/2014/main" id="{6C3CE915-43C0-4CB0-95E9-103809D06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884" y="3720869"/>
            <a:ext cx="2131134" cy="1343446"/>
          </a:xfrm>
          <a:prstGeom prst="rect">
            <a:avLst/>
          </a:pr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11171F9B-C4E4-4924-8538-D44C8784D93E}"/>
              </a:ext>
            </a:extLst>
          </p:cNvPr>
          <p:cNvSpPr/>
          <p:nvPr/>
        </p:nvSpPr>
        <p:spPr>
          <a:xfrm>
            <a:off x="2338116" y="2274424"/>
            <a:ext cx="5058108" cy="163203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Elemento grafico 14" descr="Database contorno">
            <a:extLst>
              <a:ext uri="{FF2B5EF4-FFF2-40B4-BE49-F238E27FC236}">
                <a16:creationId xmlns:a16="http://schemas.microsoft.com/office/drawing/2014/main" id="{E88088A9-D8D9-494F-9BEC-BC90ABBB6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1644" y="2665473"/>
            <a:ext cx="951040" cy="95104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7FB6AB38-5767-48E3-900E-D47A41C786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35" y="4881043"/>
            <a:ext cx="657836" cy="657836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9915B474-F9F4-4394-81DF-E8CC9752A0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18" y="4024665"/>
            <a:ext cx="449492" cy="41802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D5B09ED6-A49C-41E9-8CD7-62A069961E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815" y="3332033"/>
            <a:ext cx="568959" cy="568959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EED3AF2E-165C-42DA-B415-DEDFB43A40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143" y="4478947"/>
            <a:ext cx="471424" cy="56896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CC20C8FB-C69F-46D9-AE89-FA9AFCED7C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39" y="2316177"/>
            <a:ext cx="881260" cy="673905"/>
          </a:xfrm>
          <a:prstGeom prst="rect">
            <a:avLst/>
          </a:prstGeom>
        </p:spPr>
      </p:pic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E8FD84A4-351C-4343-8745-8DB7694F54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60" y="5260959"/>
            <a:ext cx="968617" cy="892525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E36D5E48-DC78-4614-891B-42F857C327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918" y="2443638"/>
            <a:ext cx="1172874" cy="1172874"/>
          </a:xfrm>
          <a:prstGeom prst="rect">
            <a:avLst/>
          </a:prstGeom>
        </p:spPr>
      </p:pic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B6F78E41-463E-4375-B244-4C6F30C022D1}"/>
              </a:ext>
            </a:extLst>
          </p:cNvPr>
          <p:cNvCxnSpPr/>
          <p:nvPr/>
        </p:nvCxnSpPr>
        <p:spPr>
          <a:xfrm>
            <a:off x="4352081" y="5260693"/>
            <a:ext cx="844952" cy="0"/>
          </a:xfrm>
          <a:prstGeom prst="straightConnector1">
            <a:avLst/>
          </a:prstGeom>
          <a:ln w="4127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0" name="Immagine 29" descr="Immagine che contiene testo&#10;&#10;Descrizione generata automaticamente">
            <a:extLst>
              <a:ext uri="{FF2B5EF4-FFF2-40B4-BE49-F238E27FC236}">
                <a16:creationId xmlns:a16="http://schemas.microsoft.com/office/drawing/2014/main" id="{27D802EC-887D-4483-B9D3-0BA8ACD50A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793" y="2443638"/>
            <a:ext cx="1599207" cy="1183413"/>
          </a:xfrm>
          <a:prstGeom prst="rect">
            <a:avLst/>
          </a:prstGeom>
        </p:spPr>
      </p:pic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111F49CD-EFC1-4EBE-9F5B-675A0A98876C}"/>
              </a:ext>
            </a:extLst>
          </p:cNvPr>
          <p:cNvCxnSpPr/>
          <p:nvPr/>
        </p:nvCxnSpPr>
        <p:spPr>
          <a:xfrm>
            <a:off x="4249838" y="2990082"/>
            <a:ext cx="844952" cy="0"/>
          </a:xfrm>
          <a:prstGeom prst="straightConnector1">
            <a:avLst/>
          </a:prstGeom>
          <a:ln w="4127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62BE0B3-288D-41D4-A52E-C92987BF388C}"/>
              </a:ext>
            </a:extLst>
          </p:cNvPr>
          <p:cNvSpPr/>
          <p:nvPr/>
        </p:nvSpPr>
        <p:spPr>
          <a:xfrm>
            <a:off x="7974957" y="2443638"/>
            <a:ext cx="1250066" cy="4153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>
                <a:solidFill>
                  <a:schemeClr val="bg1"/>
                </a:solidFill>
              </a:rPr>
              <a:t>Real-Time </a:t>
            </a:r>
            <a:r>
              <a:rPr lang="it-IT" sz="1200" b="1" dirty="0" err="1">
                <a:solidFill>
                  <a:schemeClr val="bg1"/>
                </a:solidFill>
              </a:rPr>
              <a:t>View</a:t>
            </a:r>
            <a:endParaRPr lang="it-IT" sz="1200" b="1" dirty="0">
              <a:solidFill>
                <a:schemeClr val="bg1"/>
              </a:solidFill>
            </a:endParaRPr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DB4E0A83-7BD1-45F2-9AC7-5BA47597FB60}"/>
              </a:ext>
            </a:extLst>
          </p:cNvPr>
          <p:cNvSpPr/>
          <p:nvPr/>
        </p:nvSpPr>
        <p:spPr>
          <a:xfrm>
            <a:off x="7974957" y="2942986"/>
            <a:ext cx="1250066" cy="4153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>
                <a:solidFill>
                  <a:schemeClr val="bg1"/>
                </a:solidFill>
              </a:rPr>
              <a:t>Real-Time </a:t>
            </a:r>
            <a:r>
              <a:rPr lang="it-IT" sz="1200" b="1" dirty="0" err="1">
                <a:solidFill>
                  <a:schemeClr val="bg1"/>
                </a:solidFill>
              </a:rPr>
              <a:t>View</a:t>
            </a:r>
            <a:endParaRPr lang="it-IT" sz="1200" b="1" dirty="0">
              <a:solidFill>
                <a:schemeClr val="bg1"/>
              </a:solidFill>
            </a:endParaRPr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30FAC1B0-DE44-4022-81FF-44E7A0D41A70}"/>
              </a:ext>
            </a:extLst>
          </p:cNvPr>
          <p:cNvSpPr/>
          <p:nvPr/>
        </p:nvSpPr>
        <p:spPr>
          <a:xfrm>
            <a:off x="7981948" y="3442334"/>
            <a:ext cx="1250066" cy="4153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>
                <a:solidFill>
                  <a:schemeClr val="bg1"/>
                </a:solidFill>
              </a:rPr>
              <a:t>Real-Time </a:t>
            </a:r>
            <a:r>
              <a:rPr lang="it-IT" sz="1200" b="1" dirty="0" err="1">
                <a:solidFill>
                  <a:schemeClr val="bg1"/>
                </a:solidFill>
              </a:rPr>
              <a:t>View</a:t>
            </a:r>
            <a:endParaRPr lang="it-IT" sz="1200" b="1" dirty="0">
              <a:solidFill>
                <a:schemeClr val="bg1"/>
              </a:solidFill>
            </a:endParaRPr>
          </a:p>
        </p:txBody>
      </p:sp>
      <p:sp>
        <p:nvSpPr>
          <p:cNvPr id="38" name="Freccia a destra 37">
            <a:extLst>
              <a:ext uri="{FF2B5EF4-FFF2-40B4-BE49-F238E27FC236}">
                <a16:creationId xmlns:a16="http://schemas.microsoft.com/office/drawing/2014/main" id="{32076B90-5F2B-4573-93A0-0A4C383686D0}"/>
              </a:ext>
            </a:extLst>
          </p:cNvPr>
          <p:cNvSpPr/>
          <p:nvPr/>
        </p:nvSpPr>
        <p:spPr>
          <a:xfrm>
            <a:off x="7142003" y="2858947"/>
            <a:ext cx="628437" cy="31251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Freccia a destra 39">
            <a:extLst>
              <a:ext uri="{FF2B5EF4-FFF2-40B4-BE49-F238E27FC236}">
                <a16:creationId xmlns:a16="http://schemas.microsoft.com/office/drawing/2014/main" id="{FD3CEABA-FA39-4033-825E-F9DA5BFC2692}"/>
              </a:ext>
            </a:extLst>
          </p:cNvPr>
          <p:cNvSpPr/>
          <p:nvPr/>
        </p:nvSpPr>
        <p:spPr>
          <a:xfrm>
            <a:off x="1993208" y="2828477"/>
            <a:ext cx="628437" cy="31251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Rettangolo con angoli arrotondati 41">
            <a:extLst>
              <a:ext uri="{FF2B5EF4-FFF2-40B4-BE49-F238E27FC236}">
                <a16:creationId xmlns:a16="http://schemas.microsoft.com/office/drawing/2014/main" id="{E5378C20-7957-43B7-BDB5-8A4AFB66F8B1}"/>
              </a:ext>
            </a:extLst>
          </p:cNvPr>
          <p:cNvSpPr/>
          <p:nvPr/>
        </p:nvSpPr>
        <p:spPr>
          <a:xfrm>
            <a:off x="2097202" y="4298826"/>
            <a:ext cx="7652766" cy="1037103"/>
          </a:xfrm>
          <a:prstGeom prst="round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chemeClr val="bg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it-IT" dirty="0">
                <a:solidFill>
                  <a:srgbClr val="FFC000"/>
                </a:solidFill>
              </a:rPr>
              <a:t>   </a:t>
            </a:r>
            <a:r>
              <a:rPr lang="it-IT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Warm</a:t>
            </a:r>
            <a:r>
              <a:rPr lang="it-IT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Path</a:t>
            </a:r>
            <a:r>
              <a:rPr lang="it-IT" dirty="0">
                <a:solidFill>
                  <a:srgbClr val="FFC000"/>
                </a:solidFill>
              </a:rPr>
              <a:t>	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9CF9F16-F68B-4C7B-BC45-8E3128A642EA}"/>
              </a:ext>
            </a:extLst>
          </p:cNvPr>
          <p:cNvSpPr/>
          <p:nvPr/>
        </p:nvSpPr>
        <p:spPr>
          <a:xfrm>
            <a:off x="7830334" y="2277320"/>
            <a:ext cx="1599206" cy="379938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0E2E4E79-DE05-42DC-B70D-B4311700A9FC}"/>
              </a:ext>
            </a:extLst>
          </p:cNvPr>
          <p:cNvSpPr/>
          <p:nvPr/>
        </p:nvSpPr>
        <p:spPr>
          <a:xfrm>
            <a:off x="2338116" y="4444678"/>
            <a:ext cx="5058108" cy="1632031"/>
          </a:xfrm>
          <a:prstGeom prst="rect">
            <a:avLst/>
          </a:prstGeom>
          <a:noFill/>
          <a:ln w="19050">
            <a:solidFill>
              <a:schemeClr val="bg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6D6558DE-A048-4E1E-A0AF-8FBED918D3C1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5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118" y="4847960"/>
            <a:ext cx="1371791" cy="724001"/>
          </a:xfrm>
          <a:prstGeom prst="rect">
            <a:avLst/>
          </a:prstGeom>
        </p:spPr>
      </p:pic>
      <p:pic>
        <p:nvPicPr>
          <p:cNvPr id="26" name="Immagine 25" descr="Immagine che contiene luce&#10;&#10;Descrizione generata automaticamente">
            <a:extLst>
              <a:ext uri="{FF2B5EF4-FFF2-40B4-BE49-F238E27FC236}">
                <a16:creationId xmlns:a16="http://schemas.microsoft.com/office/drawing/2014/main" id="{90A208E7-D7AA-45B8-8B2E-953E93BA578C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734" y="4703803"/>
            <a:ext cx="1976117" cy="1114311"/>
          </a:xfrm>
          <a:prstGeom prst="rect">
            <a:avLst/>
          </a:prstGeom>
        </p:spPr>
      </p:pic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07FBE1C5-3F04-4F00-A6B7-2B15BECA08FC}"/>
              </a:ext>
            </a:extLst>
          </p:cNvPr>
          <p:cNvSpPr/>
          <p:nvPr/>
        </p:nvSpPr>
        <p:spPr>
          <a:xfrm>
            <a:off x="7974957" y="5487299"/>
            <a:ext cx="1250066" cy="415309"/>
          </a:xfrm>
          <a:prstGeom prst="roundRect">
            <a:avLst/>
          </a:prstGeom>
          <a:noFill/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Batch </a:t>
            </a:r>
            <a:r>
              <a:rPr lang="it-IT" sz="1200" b="1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View</a:t>
            </a:r>
            <a:endParaRPr lang="it-IT" sz="12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1" name="Freccia a destra 40">
            <a:extLst>
              <a:ext uri="{FF2B5EF4-FFF2-40B4-BE49-F238E27FC236}">
                <a16:creationId xmlns:a16="http://schemas.microsoft.com/office/drawing/2014/main" id="{A9C83D52-F21B-40CC-9BE0-07FAB4FA2A7A}"/>
              </a:ext>
            </a:extLst>
          </p:cNvPr>
          <p:cNvSpPr/>
          <p:nvPr/>
        </p:nvSpPr>
        <p:spPr>
          <a:xfrm rot="8443150">
            <a:off x="3863853" y="4045351"/>
            <a:ext cx="1594000" cy="312516"/>
          </a:xfrm>
          <a:prstGeom prst="rightArrow">
            <a:avLst>
              <a:gd name="adj1" fmla="val 50000"/>
              <a:gd name="adj2" fmla="val 77103"/>
            </a:avLst>
          </a:prstGeom>
          <a:solidFill>
            <a:schemeClr val="bg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A3F2AEE3-4124-4BA6-9214-56C8EB545724}"/>
              </a:ext>
            </a:extLst>
          </p:cNvPr>
          <p:cNvSpPr/>
          <p:nvPr/>
        </p:nvSpPr>
        <p:spPr>
          <a:xfrm>
            <a:off x="7974957" y="4763427"/>
            <a:ext cx="1250066" cy="415309"/>
          </a:xfrm>
          <a:prstGeom prst="roundRect">
            <a:avLst/>
          </a:prstGeom>
          <a:noFill/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Batch</a:t>
            </a:r>
            <a:r>
              <a:rPr lang="it-IT" sz="1200" b="1" dirty="0">
                <a:solidFill>
                  <a:schemeClr val="bg1"/>
                </a:solidFill>
              </a:rPr>
              <a:t> </a:t>
            </a:r>
            <a:r>
              <a:rPr lang="it-IT" sz="1200" b="1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View</a:t>
            </a:r>
            <a:endParaRPr lang="it-IT" sz="12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Freccia a destra 38">
            <a:extLst>
              <a:ext uri="{FF2B5EF4-FFF2-40B4-BE49-F238E27FC236}">
                <a16:creationId xmlns:a16="http://schemas.microsoft.com/office/drawing/2014/main" id="{C69FB888-A297-4003-B6A6-3757C86BBA18}"/>
              </a:ext>
            </a:extLst>
          </p:cNvPr>
          <p:cNvSpPr/>
          <p:nvPr/>
        </p:nvSpPr>
        <p:spPr>
          <a:xfrm>
            <a:off x="7142003" y="5089486"/>
            <a:ext cx="628437" cy="312516"/>
          </a:xfrm>
          <a:prstGeom prst="rightArrow">
            <a:avLst/>
          </a:prstGeom>
          <a:solidFill>
            <a:schemeClr val="bg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5789263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Black">
  <a:themeElements>
    <a:clrScheme name="Colorset beanTech">
      <a:dk1>
        <a:srgbClr val="504F4E"/>
      </a:dk1>
      <a:lt1>
        <a:srgbClr val="F9F7FF"/>
      </a:lt1>
      <a:dk2>
        <a:srgbClr val="282727"/>
      </a:dk2>
      <a:lt2>
        <a:srgbClr val="F9F7FF"/>
      </a:lt2>
      <a:accent1>
        <a:srgbClr val="009BD9"/>
      </a:accent1>
      <a:accent2>
        <a:srgbClr val="15B6E2"/>
      </a:accent2>
      <a:accent3>
        <a:srgbClr val="14B7E2"/>
      </a:accent3>
      <a:accent4>
        <a:srgbClr val="15A0C6"/>
      </a:accent4>
      <a:accent5>
        <a:srgbClr val="17A0C5"/>
      </a:accent5>
      <a:accent6>
        <a:srgbClr val="11C4F2"/>
      </a:accent6>
      <a:hlink>
        <a:srgbClr val="15C4F3"/>
      </a:hlink>
      <a:folHlink>
        <a:srgbClr val="009BD9"/>
      </a:folHlink>
    </a:clrScheme>
    <a:fontScheme name="Font beanTech">
      <a:majorFont>
        <a:latin typeface="DIN Condensed"/>
        <a:ea typeface=""/>
        <a:cs typeface=""/>
      </a:majorFont>
      <a:minorFont>
        <a:latin typeface="Gotham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Relationship Id="rId4" Type="http://schemas.microsoft.com/office/2011/relationships/webextension" Target="webextension4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7">
    <wetp:webextensionref xmlns:r="http://schemas.openxmlformats.org/officeDocument/2006/relationships" r:id="rId1"/>
  </wetp:taskpane>
  <wetp:taskpane dockstate="right" visibility="0" width="350" row="10">
    <wetp:webextensionref xmlns:r="http://schemas.openxmlformats.org/officeDocument/2006/relationships" r:id="rId2"/>
  </wetp:taskpane>
  <wetp:taskpane dockstate="right" visibility="0" width="350" row="11">
    <wetp:webextensionref xmlns:r="http://schemas.openxmlformats.org/officeDocument/2006/relationships" r:id="rId3"/>
  </wetp:taskpane>
  <wetp:taskpane dockstate="right" visibility="0" width="350" row="9">
    <wetp:webextensionref xmlns:r="http://schemas.openxmlformats.org/officeDocument/2006/relationships" r:id="rId4"/>
  </wetp:taskpane>
</wetp:taskpanes>
</file>

<file path=ppt/webextensions/webextension1.xml><?xml version="1.0" encoding="utf-8"?>
<we:webextension xmlns:we="http://schemas.microsoft.com/office/webextensions/webextension/2010/11" id="{AF4C4485-751F-45E7-83BA-6A4FA3F45C4C}">
  <we:reference id="wa104178141" version="4.3.3.0" store="it-IT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0D2BB130-69A0-4685-9BE4-2FD6769CE610}">
  <we:reference id="wa104380510" version="1.0.0.3" store="it-IT" storeType="OMEX"/>
  <we:alternateReferences>
    <we:reference id="wa104380510" version="1.0.0.3" store="WA104380510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B50CD616-D9D5-41EF-A4DB-F6BFFA9657EA}">
  <we:reference id="wa104379997" version="2.0.0.0" store="it-IT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0CB5F0BE-03DB-4D17-96B2-5FC9AD6B3C43}">
  <we:reference id="wa104381335" version="1.0.0.1" store="it-IT" storeType="OMEX"/>
  <we:alternateReferences>
    <we:reference id="wa104381335" version="1.0.0.1" store="WA104381335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F84DA59A051D45B32E7D690D7CAE46" ma:contentTypeVersion="7" ma:contentTypeDescription="Create a new document." ma:contentTypeScope="" ma:versionID="825ba2394bb5f8229c8e52d5d9c115b6">
  <xsd:schema xmlns:xsd="http://www.w3.org/2001/XMLSchema" xmlns:xs="http://www.w3.org/2001/XMLSchema" xmlns:p="http://schemas.microsoft.com/office/2006/metadata/properties" xmlns:ns2="03c3bbfa-c788-4b51-a468-dac229e22c31" targetNamespace="http://schemas.microsoft.com/office/2006/metadata/properties" ma:root="true" ma:fieldsID="ce3652ced10b667666b77557dc4f067a" ns2:_="">
    <xsd:import namespace="03c3bbfa-c788-4b51-a468-dac229e22c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c3bbfa-c788-4b51-a468-dac229e22c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C095D5D-4C4A-42E6-92A3-15A44D76D4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3c3bbfa-c788-4b51-a468-dac229e22c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E4F4B86-B26C-4A15-B86D-AAE6085F141E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dc554252-2f3d-4a87-ac55-d1b7c3837692"/>
    <ds:schemaRef ds:uri="ac731a6e-99a0-4881-bba9-310ef7027b4b"/>
    <ds:schemaRef ds:uri="http://www.w3.org/XML/1998/namespace"/>
    <ds:schemaRef ds:uri="c960b21b-fec0-403a-afc5-2aa8c796fb10"/>
  </ds:schemaRefs>
</ds:datastoreItem>
</file>

<file path=customXml/itemProps3.xml><?xml version="1.0" encoding="utf-8"?>
<ds:datastoreItem xmlns:ds="http://schemas.openxmlformats.org/officeDocument/2006/customXml" ds:itemID="{06E29F1A-5827-4731-887A-9655FCA4588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9717</TotalTime>
  <Words>3640</Words>
  <Application>Microsoft Office PowerPoint</Application>
  <PresentationFormat>Widescreen</PresentationFormat>
  <Paragraphs>598</Paragraphs>
  <Slides>33</Slides>
  <Notes>31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Avenir Book</vt:lpstr>
      <vt:lpstr>Calibri</vt:lpstr>
      <vt:lpstr>DIN Condensed</vt:lpstr>
      <vt:lpstr>Gotham Black</vt:lpstr>
      <vt:lpstr>Gotham Bold</vt:lpstr>
      <vt:lpstr>Gotham Book</vt:lpstr>
      <vt:lpstr>Gotham Light</vt:lpstr>
      <vt:lpstr>Helvetica Light</vt:lpstr>
      <vt:lpstr>1_Tema Black</vt:lpstr>
      <vt:lpstr>PowerPoint Presentation</vt:lpstr>
      <vt:lpstr>Agenda</vt:lpstr>
      <vt:lpstr>A big data APPROACH</vt:lpstr>
      <vt:lpstr>Do you really have BIG DATA?</vt:lpstr>
      <vt:lpstr>Big Data THE 3Vs CONCEPT</vt:lpstr>
      <vt:lpstr>Context</vt:lpstr>
      <vt:lpstr>Lambda ARCHITECTURE</vt:lpstr>
      <vt:lpstr>3-ways Lambda ARCHITECTURE</vt:lpstr>
      <vt:lpstr>Hot PATH</vt:lpstr>
      <vt:lpstr>MapReduce </vt:lpstr>
      <vt:lpstr>Streaming</vt:lpstr>
      <vt:lpstr>Storage types CASE HISTORY</vt:lpstr>
      <vt:lpstr>Storage types CASE HISTORY</vt:lpstr>
      <vt:lpstr>Spark</vt:lpstr>
      <vt:lpstr>RDDs</vt:lpstr>
      <vt:lpstr>Streaming</vt:lpstr>
      <vt:lpstr>Spark STREAMING</vt:lpstr>
      <vt:lpstr>Dataframes and Structured STREAMING</vt:lpstr>
      <vt:lpstr>RDDs execution plan</vt:lpstr>
      <vt:lpstr>PowerPoint Presentation</vt:lpstr>
      <vt:lpstr>Checkpoints &amp; State</vt:lpstr>
      <vt:lpstr>Windows</vt:lpstr>
      <vt:lpstr>Window TYPES</vt:lpstr>
      <vt:lpstr>Late DATA</vt:lpstr>
      <vt:lpstr>Watermarks</vt:lpstr>
      <vt:lpstr>Watermarks</vt:lpstr>
      <vt:lpstr>PowerPoint Presentation</vt:lpstr>
      <vt:lpstr>Spark STRUCTURED STREAMING</vt:lpstr>
      <vt:lpstr>Close the CIRCLE</vt:lpstr>
      <vt:lpstr>PowerPoint Presentation</vt:lpstr>
      <vt:lpstr>Danieli ARCHITECTURE</vt:lpstr>
      <vt:lpstr>What’s NEXT?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Linda Ricci</dc:creator>
  <cp:lastModifiedBy>Nicolas Solomita</cp:lastModifiedBy>
  <cp:revision>58</cp:revision>
  <dcterms:created xsi:type="dcterms:W3CDTF">2020-04-10T08:42:29Z</dcterms:created>
  <dcterms:modified xsi:type="dcterms:W3CDTF">2021-08-02T12:42:57Z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0x01010061F84DA59A051D45B32E7D690D7CAE46</vt:lpwstr>
  </property>
  <property fmtid="{D5CDD505-2E9C-101B-9397-08002B2CF9AE}" pid="3" name="MSIP_Label_9e2f1cc3-ee1f-48ba-b3a0-0a1e1b5be5a7_Enabled">
    <vt:lpwstr>true</vt:lpwstr>
  </property>
  <property fmtid="{D5CDD505-2E9C-101B-9397-08002B2CF9AE}" pid="4" name="MSIP_Label_9e2f1cc3-ee1f-48ba-b3a0-0a1e1b5be5a7_SetDate">
    <vt:lpwstr>2021-02-26T09:09:24Z</vt:lpwstr>
  </property>
  <property fmtid="{D5CDD505-2E9C-101B-9397-08002B2CF9AE}" pid="5" name="MSIP_Label_9e2f1cc3-ee1f-48ba-b3a0-0a1e1b5be5a7_Method">
    <vt:lpwstr>Privileged</vt:lpwstr>
  </property>
  <property fmtid="{D5CDD505-2E9C-101B-9397-08002B2CF9AE}" pid="6" name="MSIP_Label_9e2f1cc3-ee1f-48ba-b3a0-0a1e1b5be5a7_Name">
    <vt:lpwstr>9e2f1cc3-ee1f-48ba-b3a0-0a1e1b5be5a7</vt:lpwstr>
  </property>
  <property fmtid="{D5CDD505-2E9C-101B-9397-08002B2CF9AE}" pid="7" name="MSIP_Label_9e2f1cc3-ee1f-48ba-b3a0-0a1e1b5be5a7_SiteId">
    <vt:lpwstr>6065539e-1467-456e-929c-c87c64b86dd3</vt:lpwstr>
  </property>
  <property fmtid="{D5CDD505-2E9C-101B-9397-08002B2CF9AE}" pid="8" name="MSIP_Label_9e2f1cc3-ee1f-48ba-b3a0-0a1e1b5be5a7_ActionId">
    <vt:lpwstr>3f54e30c-2901-4f58-9879-c862c04b54de</vt:lpwstr>
  </property>
  <property fmtid="{D5CDD505-2E9C-101B-9397-08002B2CF9AE}" pid="9" name="MSIP_Label_9e2f1cc3-ee1f-48ba-b3a0-0a1e1b5be5a7_ContentBits">
    <vt:lpwstr>0</vt:lpwstr>
  </property>
</Properties>
</file>